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2" r:id="rId2"/>
    <p:sldId id="256" r:id="rId3"/>
    <p:sldId id="269" r:id="rId4"/>
    <p:sldId id="263" r:id="rId5"/>
    <p:sldId id="271" r:id="rId6"/>
    <p:sldId id="258" r:id="rId7"/>
    <p:sldId id="259" r:id="rId8"/>
    <p:sldId id="260" r:id="rId9"/>
    <p:sldId id="261" r:id="rId10"/>
    <p:sldId id="270" r:id="rId11"/>
    <p:sldId id="257" r:id="rId12"/>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notesViewPr>
    <p:cSldViewPr snapToGrid="0">
      <p:cViewPr>
        <p:scale>
          <a:sx n="110" d="100"/>
          <a:sy n="110" d="100"/>
        </p:scale>
        <p:origin x="2102" y="-13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hyperlink" Target="https://inclusioncornwall.co.uk/environmental-inclusion/"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inclusioncornwall.co.uk/environmental-inclusion/"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326B00-DF82-420A-AB93-913B5065D1C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4C7A39F-E377-4C05-ABE1-F957AF1ECBCE}">
      <dgm:prSet/>
      <dgm:spPr/>
      <dgm:t>
        <a:bodyPr/>
        <a:lstStyle/>
        <a:p>
          <a:r>
            <a:rPr lang="en-US" b="1"/>
            <a:t>Inclusion Cornwall has recently been working with Cornwall and Tamar Valley AONB’s.  </a:t>
          </a:r>
          <a:endParaRPr lang="en-US"/>
        </a:p>
      </dgm:t>
    </dgm:pt>
    <dgm:pt modelId="{2D3E7500-D5E2-40BB-A450-8AB4FC9454D4}" type="parTrans" cxnId="{ECEAF78F-6F25-47CD-A16F-A49B9D92BA8A}">
      <dgm:prSet/>
      <dgm:spPr/>
      <dgm:t>
        <a:bodyPr/>
        <a:lstStyle/>
        <a:p>
          <a:endParaRPr lang="en-US"/>
        </a:p>
      </dgm:t>
    </dgm:pt>
    <dgm:pt modelId="{AC5EF7AE-6788-4895-B3D0-A49644851185}" type="sibTrans" cxnId="{ECEAF78F-6F25-47CD-A16F-A49B9D92BA8A}">
      <dgm:prSet/>
      <dgm:spPr/>
      <dgm:t>
        <a:bodyPr/>
        <a:lstStyle/>
        <a:p>
          <a:endParaRPr lang="en-US"/>
        </a:p>
      </dgm:t>
    </dgm:pt>
    <dgm:pt modelId="{4FC04AAD-95B0-4A2E-AF4C-2A112BA24222}">
      <dgm:prSet/>
      <dgm:spPr/>
      <dgm:t>
        <a:bodyPr/>
        <a:lstStyle/>
        <a:p>
          <a:r>
            <a:rPr lang="en-US" b="1"/>
            <a:t>Both organisations are committed to supporting people get out into our green and open spaces.</a:t>
          </a:r>
          <a:endParaRPr lang="en-US"/>
        </a:p>
      </dgm:t>
    </dgm:pt>
    <dgm:pt modelId="{EC5AB0C6-0A2F-429E-B2DB-E91CEE3FE7B7}" type="parTrans" cxnId="{3C0FB736-AB20-430A-8C14-C04C89552B45}">
      <dgm:prSet/>
      <dgm:spPr/>
      <dgm:t>
        <a:bodyPr/>
        <a:lstStyle/>
        <a:p>
          <a:endParaRPr lang="en-US"/>
        </a:p>
      </dgm:t>
    </dgm:pt>
    <dgm:pt modelId="{DF379A64-3E68-4E31-9FC6-039A81567EB8}" type="sibTrans" cxnId="{3C0FB736-AB20-430A-8C14-C04C89552B45}">
      <dgm:prSet/>
      <dgm:spPr/>
      <dgm:t>
        <a:bodyPr/>
        <a:lstStyle/>
        <a:p>
          <a:endParaRPr lang="en-US"/>
        </a:p>
      </dgm:t>
    </dgm:pt>
    <dgm:pt modelId="{B65E7068-42E9-42D2-925F-813486403B2C}">
      <dgm:prSet/>
      <dgm:spPr/>
      <dgm:t>
        <a:bodyPr/>
        <a:lstStyle/>
        <a:p>
          <a:r>
            <a:rPr lang="en-US" b="1" dirty="0"/>
            <a:t>To find out more of what we have achieved so far  </a:t>
          </a:r>
          <a:r>
            <a:rPr lang="en-GB" b="1" dirty="0">
              <a:solidFill>
                <a:srgbClr val="FFFF00"/>
              </a:solidFill>
              <a:hlinkClick xmlns:r="http://schemas.openxmlformats.org/officeDocument/2006/relationships" r:id="rId1">
                <a:extLst>
                  <a:ext uri="{A12FA001-AC4F-418D-AE19-62706E023703}">
                    <ahyp:hlinkClr xmlns:ahyp="http://schemas.microsoft.com/office/drawing/2018/hyperlinkcolor" val="tx"/>
                  </a:ext>
                </a:extLst>
              </a:hlinkClick>
            </a:rPr>
            <a:t>Environmental Inclusion (inclusioncornwall.co.uk)</a:t>
          </a:r>
          <a:endParaRPr lang="en-US" dirty="0">
            <a:solidFill>
              <a:srgbClr val="FFFF00"/>
            </a:solidFill>
          </a:endParaRPr>
        </a:p>
      </dgm:t>
    </dgm:pt>
    <dgm:pt modelId="{DB8641F2-C562-471A-9673-20B5CF43CD80}" type="parTrans" cxnId="{60A547D3-8D99-4D9F-A69C-4AF7C3E1B822}">
      <dgm:prSet/>
      <dgm:spPr/>
      <dgm:t>
        <a:bodyPr/>
        <a:lstStyle/>
        <a:p>
          <a:endParaRPr lang="en-US"/>
        </a:p>
      </dgm:t>
    </dgm:pt>
    <dgm:pt modelId="{20212C10-3E9B-4F8F-8D1E-A0857BC8FDB9}" type="sibTrans" cxnId="{60A547D3-8D99-4D9F-A69C-4AF7C3E1B822}">
      <dgm:prSet/>
      <dgm:spPr/>
      <dgm:t>
        <a:bodyPr/>
        <a:lstStyle/>
        <a:p>
          <a:endParaRPr lang="en-US"/>
        </a:p>
      </dgm:t>
    </dgm:pt>
    <dgm:pt modelId="{CABD0D67-EB1B-4652-A751-4F0C001A44F9}" type="pres">
      <dgm:prSet presAssocID="{23326B00-DF82-420A-AB93-913B5065D1C0}" presName="linear" presStyleCnt="0">
        <dgm:presLayoutVars>
          <dgm:animLvl val="lvl"/>
          <dgm:resizeHandles val="exact"/>
        </dgm:presLayoutVars>
      </dgm:prSet>
      <dgm:spPr/>
    </dgm:pt>
    <dgm:pt modelId="{7BE3A98B-2339-4D52-AF9A-5240240BB6EA}" type="pres">
      <dgm:prSet presAssocID="{B4C7A39F-E377-4C05-ABE1-F957AF1ECBCE}" presName="parentText" presStyleLbl="node1" presStyleIdx="0" presStyleCnt="3">
        <dgm:presLayoutVars>
          <dgm:chMax val="0"/>
          <dgm:bulletEnabled val="1"/>
        </dgm:presLayoutVars>
      </dgm:prSet>
      <dgm:spPr/>
    </dgm:pt>
    <dgm:pt modelId="{75F6DA96-8997-43F5-B724-AD92629314F3}" type="pres">
      <dgm:prSet presAssocID="{AC5EF7AE-6788-4895-B3D0-A49644851185}" presName="spacer" presStyleCnt="0"/>
      <dgm:spPr/>
    </dgm:pt>
    <dgm:pt modelId="{07885699-0268-423D-ADD5-7144481C6FA1}" type="pres">
      <dgm:prSet presAssocID="{4FC04AAD-95B0-4A2E-AF4C-2A112BA24222}" presName="parentText" presStyleLbl="node1" presStyleIdx="1" presStyleCnt="3">
        <dgm:presLayoutVars>
          <dgm:chMax val="0"/>
          <dgm:bulletEnabled val="1"/>
        </dgm:presLayoutVars>
      </dgm:prSet>
      <dgm:spPr/>
    </dgm:pt>
    <dgm:pt modelId="{3CC40025-2375-462B-A041-1FE279539E30}" type="pres">
      <dgm:prSet presAssocID="{DF379A64-3E68-4E31-9FC6-039A81567EB8}" presName="spacer" presStyleCnt="0"/>
      <dgm:spPr/>
    </dgm:pt>
    <dgm:pt modelId="{7250046A-AC69-4748-B5EB-3AEEC5AC47B5}" type="pres">
      <dgm:prSet presAssocID="{B65E7068-42E9-42D2-925F-813486403B2C}" presName="parentText" presStyleLbl="node1" presStyleIdx="2" presStyleCnt="3">
        <dgm:presLayoutVars>
          <dgm:chMax val="0"/>
          <dgm:bulletEnabled val="1"/>
        </dgm:presLayoutVars>
      </dgm:prSet>
      <dgm:spPr/>
    </dgm:pt>
  </dgm:ptLst>
  <dgm:cxnLst>
    <dgm:cxn modelId="{3C0FB736-AB20-430A-8C14-C04C89552B45}" srcId="{23326B00-DF82-420A-AB93-913B5065D1C0}" destId="{4FC04AAD-95B0-4A2E-AF4C-2A112BA24222}" srcOrd="1" destOrd="0" parTransId="{EC5AB0C6-0A2F-429E-B2DB-E91CEE3FE7B7}" sibTransId="{DF379A64-3E68-4E31-9FC6-039A81567EB8}"/>
    <dgm:cxn modelId="{E8D80F40-E107-4D4B-9EE1-24F970430E29}" type="presOf" srcId="{4FC04AAD-95B0-4A2E-AF4C-2A112BA24222}" destId="{07885699-0268-423D-ADD5-7144481C6FA1}" srcOrd="0" destOrd="0" presId="urn:microsoft.com/office/officeart/2005/8/layout/vList2"/>
    <dgm:cxn modelId="{C21F8166-EE07-4764-9D63-61EEE46C55FE}" type="presOf" srcId="{23326B00-DF82-420A-AB93-913B5065D1C0}" destId="{CABD0D67-EB1B-4652-A751-4F0C001A44F9}" srcOrd="0" destOrd="0" presId="urn:microsoft.com/office/officeart/2005/8/layout/vList2"/>
    <dgm:cxn modelId="{3689776B-3368-43C7-B42D-7CD482A3675A}" type="presOf" srcId="{B65E7068-42E9-42D2-925F-813486403B2C}" destId="{7250046A-AC69-4748-B5EB-3AEEC5AC47B5}" srcOrd="0" destOrd="0" presId="urn:microsoft.com/office/officeart/2005/8/layout/vList2"/>
    <dgm:cxn modelId="{ECEAF78F-6F25-47CD-A16F-A49B9D92BA8A}" srcId="{23326B00-DF82-420A-AB93-913B5065D1C0}" destId="{B4C7A39F-E377-4C05-ABE1-F957AF1ECBCE}" srcOrd="0" destOrd="0" parTransId="{2D3E7500-D5E2-40BB-A450-8AB4FC9454D4}" sibTransId="{AC5EF7AE-6788-4895-B3D0-A49644851185}"/>
    <dgm:cxn modelId="{B0724FCA-2DD6-4AAC-95FE-F1571EA3931B}" type="presOf" srcId="{B4C7A39F-E377-4C05-ABE1-F957AF1ECBCE}" destId="{7BE3A98B-2339-4D52-AF9A-5240240BB6EA}" srcOrd="0" destOrd="0" presId="urn:microsoft.com/office/officeart/2005/8/layout/vList2"/>
    <dgm:cxn modelId="{60A547D3-8D99-4D9F-A69C-4AF7C3E1B822}" srcId="{23326B00-DF82-420A-AB93-913B5065D1C0}" destId="{B65E7068-42E9-42D2-925F-813486403B2C}" srcOrd="2" destOrd="0" parTransId="{DB8641F2-C562-471A-9673-20B5CF43CD80}" sibTransId="{20212C10-3E9B-4F8F-8D1E-A0857BC8FDB9}"/>
    <dgm:cxn modelId="{AAB04F41-E4E8-4E92-86F8-860BBDEF71DB}" type="presParOf" srcId="{CABD0D67-EB1B-4652-A751-4F0C001A44F9}" destId="{7BE3A98B-2339-4D52-AF9A-5240240BB6EA}" srcOrd="0" destOrd="0" presId="urn:microsoft.com/office/officeart/2005/8/layout/vList2"/>
    <dgm:cxn modelId="{D7B5077F-CE5E-4495-88D5-A6DCF2588D17}" type="presParOf" srcId="{CABD0D67-EB1B-4652-A751-4F0C001A44F9}" destId="{75F6DA96-8997-43F5-B724-AD92629314F3}" srcOrd="1" destOrd="0" presId="urn:microsoft.com/office/officeart/2005/8/layout/vList2"/>
    <dgm:cxn modelId="{488A87BB-DC7C-46D7-96E2-A6C9DFA5A03B}" type="presParOf" srcId="{CABD0D67-EB1B-4652-A751-4F0C001A44F9}" destId="{07885699-0268-423D-ADD5-7144481C6FA1}" srcOrd="2" destOrd="0" presId="urn:microsoft.com/office/officeart/2005/8/layout/vList2"/>
    <dgm:cxn modelId="{7CA9B95E-CC8C-41A4-921E-0F6064212DAB}" type="presParOf" srcId="{CABD0D67-EB1B-4652-A751-4F0C001A44F9}" destId="{3CC40025-2375-462B-A041-1FE279539E30}" srcOrd="3" destOrd="0" presId="urn:microsoft.com/office/officeart/2005/8/layout/vList2"/>
    <dgm:cxn modelId="{9948E9A8-BF16-4C57-9B55-3161D5816B38}" type="presParOf" srcId="{CABD0D67-EB1B-4652-A751-4F0C001A44F9}" destId="{7250046A-AC69-4748-B5EB-3AEEC5AC47B5}"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D3BA04-7EFA-4BAF-BFCF-10078EC31FBE}"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217D1B61-0F82-4591-B384-BC6CE1AA152A}">
      <dgm:prSet/>
      <dgm:spPr/>
      <dgm:t>
        <a:bodyPr/>
        <a:lstStyle/>
        <a:p>
          <a:r>
            <a:rPr lang="en-US" dirty="0"/>
            <a:t>Inspire others to spend more time in nature</a:t>
          </a:r>
        </a:p>
      </dgm:t>
    </dgm:pt>
    <dgm:pt modelId="{6F7D4A7B-D42D-4155-80FD-258E028FFE0E}" type="parTrans" cxnId="{20D9F511-21CB-4499-86F2-8AB7BF934DE4}">
      <dgm:prSet/>
      <dgm:spPr/>
      <dgm:t>
        <a:bodyPr/>
        <a:lstStyle/>
        <a:p>
          <a:endParaRPr lang="en-US"/>
        </a:p>
      </dgm:t>
    </dgm:pt>
    <dgm:pt modelId="{5FB6A07C-3F84-4942-B554-A0F62F401055}" type="sibTrans" cxnId="{20D9F511-21CB-4499-86F2-8AB7BF934DE4}">
      <dgm:prSet phldrT="01" phldr="0"/>
      <dgm:spPr/>
      <dgm:t>
        <a:bodyPr/>
        <a:lstStyle/>
        <a:p>
          <a:r>
            <a:rPr lang="en-US" dirty="0"/>
            <a:t>01</a:t>
          </a:r>
        </a:p>
      </dgm:t>
    </dgm:pt>
    <dgm:pt modelId="{8701B4B7-EEB2-4BDC-9974-57F13E80A555}">
      <dgm:prSet/>
      <dgm:spPr/>
      <dgm:t>
        <a:bodyPr/>
        <a:lstStyle/>
        <a:p>
          <a:r>
            <a:rPr lang="en-US" dirty="0"/>
            <a:t>Give ‘gifts’ of mindful moments</a:t>
          </a:r>
        </a:p>
      </dgm:t>
    </dgm:pt>
    <dgm:pt modelId="{F4F45B55-CC9A-48FA-8450-9C25AB4E9AF9}" type="parTrans" cxnId="{4DEA9903-B035-4099-88BA-C9360A1C2AFD}">
      <dgm:prSet/>
      <dgm:spPr/>
      <dgm:t>
        <a:bodyPr/>
        <a:lstStyle/>
        <a:p>
          <a:endParaRPr lang="en-US"/>
        </a:p>
      </dgm:t>
    </dgm:pt>
    <dgm:pt modelId="{E34E9B3D-65EB-4947-B087-2D669308B8FA}" type="sibTrans" cxnId="{4DEA9903-B035-4099-88BA-C9360A1C2AFD}">
      <dgm:prSet phldrT="02" phldr="0"/>
      <dgm:spPr/>
      <dgm:t>
        <a:bodyPr/>
        <a:lstStyle/>
        <a:p>
          <a:r>
            <a:rPr lang="en-US"/>
            <a:t>02</a:t>
          </a:r>
        </a:p>
      </dgm:t>
    </dgm:pt>
    <dgm:pt modelId="{1044D4FF-2DB6-4DB7-909F-B32C02DF7F14}">
      <dgm:prSet/>
      <dgm:spPr/>
      <dgm:t>
        <a:bodyPr/>
        <a:lstStyle/>
        <a:p>
          <a:r>
            <a:rPr lang="en-US" dirty="0"/>
            <a:t>Encourage people to see nature through new eyes</a:t>
          </a:r>
        </a:p>
      </dgm:t>
    </dgm:pt>
    <dgm:pt modelId="{F5E5956C-8935-4C20-85A4-470EB47A9FCC}" type="parTrans" cxnId="{6DE66880-5547-4165-8B10-78732636CFB4}">
      <dgm:prSet/>
      <dgm:spPr/>
      <dgm:t>
        <a:bodyPr/>
        <a:lstStyle/>
        <a:p>
          <a:endParaRPr lang="en-US"/>
        </a:p>
      </dgm:t>
    </dgm:pt>
    <dgm:pt modelId="{86FC2E76-2937-494B-84AE-99C57FE7F8F9}" type="sibTrans" cxnId="{6DE66880-5547-4165-8B10-78732636CFB4}">
      <dgm:prSet phldrT="03" phldr="0"/>
      <dgm:spPr/>
      <dgm:t>
        <a:bodyPr/>
        <a:lstStyle/>
        <a:p>
          <a:r>
            <a:rPr lang="en-US"/>
            <a:t>03</a:t>
          </a:r>
        </a:p>
      </dgm:t>
    </dgm:pt>
    <dgm:pt modelId="{050879E5-FAD2-44D9-B4E8-2A75B3D4FD41}">
      <dgm:prSet/>
      <dgm:spPr/>
      <dgm:t>
        <a:bodyPr/>
        <a:lstStyle/>
        <a:p>
          <a:r>
            <a:rPr lang="en-US" dirty="0"/>
            <a:t>Help individuals to ‘remember’ how to be playful and curious</a:t>
          </a:r>
        </a:p>
      </dgm:t>
    </dgm:pt>
    <dgm:pt modelId="{5F4F2A86-50EA-4246-8D13-8E8AEAF8DE49}" type="parTrans" cxnId="{780B88A9-8673-49E7-9A4C-4F67BF0FF8BD}">
      <dgm:prSet/>
      <dgm:spPr/>
      <dgm:t>
        <a:bodyPr/>
        <a:lstStyle/>
        <a:p>
          <a:endParaRPr lang="en-US"/>
        </a:p>
      </dgm:t>
    </dgm:pt>
    <dgm:pt modelId="{9549B004-9D84-488E-8420-302A911F7B2C}" type="sibTrans" cxnId="{780B88A9-8673-49E7-9A4C-4F67BF0FF8BD}">
      <dgm:prSet phldrT="04" phldr="0"/>
      <dgm:spPr/>
      <dgm:t>
        <a:bodyPr/>
        <a:lstStyle/>
        <a:p>
          <a:r>
            <a:rPr lang="en-US"/>
            <a:t>04</a:t>
          </a:r>
          <a:endParaRPr lang="en-US" dirty="0"/>
        </a:p>
      </dgm:t>
    </dgm:pt>
    <dgm:pt modelId="{87F808E2-AFD3-4D3E-A151-5FAE702E22EE}">
      <dgm:prSet/>
      <dgm:spPr/>
      <dgm:t>
        <a:bodyPr/>
        <a:lstStyle/>
        <a:p>
          <a:r>
            <a:rPr lang="en-US" dirty="0"/>
            <a:t>Potentially have a positive impact on physical and mental health</a:t>
          </a:r>
        </a:p>
      </dgm:t>
    </dgm:pt>
    <dgm:pt modelId="{524EFEA5-F645-4BE4-9E2E-EAFB978FA88B}" type="parTrans" cxnId="{CBF377A1-94E4-460A-8E25-7E811BB37627}">
      <dgm:prSet/>
      <dgm:spPr/>
      <dgm:t>
        <a:bodyPr/>
        <a:lstStyle/>
        <a:p>
          <a:endParaRPr lang="en-US"/>
        </a:p>
      </dgm:t>
    </dgm:pt>
    <dgm:pt modelId="{BB849AB9-04C5-4AEA-9090-CB49307D0755}" type="sibTrans" cxnId="{CBF377A1-94E4-460A-8E25-7E811BB37627}">
      <dgm:prSet phldrT="05" phldr="0"/>
      <dgm:spPr/>
      <dgm:t>
        <a:bodyPr/>
        <a:lstStyle/>
        <a:p>
          <a:r>
            <a:rPr lang="en-US"/>
            <a:t>05</a:t>
          </a:r>
        </a:p>
      </dgm:t>
    </dgm:pt>
    <dgm:pt modelId="{54A4F0D0-E60C-ED47-ADEB-22A5495BE1C7}" type="pres">
      <dgm:prSet presAssocID="{53D3BA04-7EFA-4BAF-BFCF-10078EC31FBE}" presName="Name0" presStyleCnt="0">
        <dgm:presLayoutVars>
          <dgm:animLvl val="lvl"/>
          <dgm:resizeHandles val="exact"/>
        </dgm:presLayoutVars>
      </dgm:prSet>
      <dgm:spPr/>
    </dgm:pt>
    <dgm:pt modelId="{7E9AEAFF-096D-8A45-B8D4-B9284B7F4EA0}" type="pres">
      <dgm:prSet presAssocID="{217D1B61-0F82-4591-B384-BC6CE1AA152A}" presName="compositeNode" presStyleCnt="0">
        <dgm:presLayoutVars>
          <dgm:bulletEnabled val="1"/>
        </dgm:presLayoutVars>
      </dgm:prSet>
      <dgm:spPr/>
    </dgm:pt>
    <dgm:pt modelId="{6DFBBE2D-5CFB-D840-A412-D2062F80F853}" type="pres">
      <dgm:prSet presAssocID="{217D1B61-0F82-4591-B384-BC6CE1AA152A}" presName="bgRect" presStyleLbl="alignNode1" presStyleIdx="0" presStyleCnt="5"/>
      <dgm:spPr/>
    </dgm:pt>
    <dgm:pt modelId="{36DAF8C0-4781-8B42-B414-D99353223058}" type="pres">
      <dgm:prSet presAssocID="{5FB6A07C-3F84-4942-B554-A0F62F401055}" presName="sibTransNodeRect" presStyleLbl="alignNode1" presStyleIdx="0" presStyleCnt="5">
        <dgm:presLayoutVars>
          <dgm:chMax val="0"/>
          <dgm:bulletEnabled val="1"/>
        </dgm:presLayoutVars>
      </dgm:prSet>
      <dgm:spPr/>
    </dgm:pt>
    <dgm:pt modelId="{4A0E4624-3C68-D943-A774-A90F2018F0A8}" type="pres">
      <dgm:prSet presAssocID="{217D1B61-0F82-4591-B384-BC6CE1AA152A}" presName="nodeRect" presStyleLbl="alignNode1" presStyleIdx="0" presStyleCnt="5">
        <dgm:presLayoutVars>
          <dgm:bulletEnabled val="1"/>
        </dgm:presLayoutVars>
      </dgm:prSet>
      <dgm:spPr/>
    </dgm:pt>
    <dgm:pt modelId="{1FCCE0E6-04D6-5649-BD25-99090E9E7F10}" type="pres">
      <dgm:prSet presAssocID="{5FB6A07C-3F84-4942-B554-A0F62F401055}" presName="sibTrans" presStyleCnt="0"/>
      <dgm:spPr/>
    </dgm:pt>
    <dgm:pt modelId="{A511C47E-462F-EC41-B965-92F8FB1C266B}" type="pres">
      <dgm:prSet presAssocID="{8701B4B7-EEB2-4BDC-9974-57F13E80A555}" presName="compositeNode" presStyleCnt="0">
        <dgm:presLayoutVars>
          <dgm:bulletEnabled val="1"/>
        </dgm:presLayoutVars>
      </dgm:prSet>
      <dgm:spPr/>
    </dgm:pt>
    <dgm:pt modelId="{41193D8E-E881-E445-8193-DD72D79A3D58}" type="pres">
      <dgm:prSet presAssocID="{8701B4B7-EEB2-4BDC-9974-57F13E80A555}" presName="bgRect" presStyleLbl="alignNode1" presStyleIdx="1" presStyleCnt="5"/>
      <dgm:spPr/>
    </dgm:pt>
    <dgm:pt modelId="{2F8512AB-F11E-A24E-A5E8-5EC69B81FAFC}" type="pres">
      <dgm:prSet presAssocID="{E34E9B3D-65EB-4947-B087-2D669308B8FA}" presName="sibTransNodeRect" presStyleLbl="alignNode1" presStyleIdx="1" presStyleCnt="5">
        <dgm:presLayoutVars>
          <dgm:chMax val="0"/>
          <dgm:bulletEnabled val="1"/>
        </dgm:presLayoutVars>
      </dgm:prSet>
      <dgm:spPr/>
    </dgm:pt>
    <dgm:pt modelId="{AB9FCB6A-DB0F-0048-A0FC-36A4E59DF17D}" type="pres">
      <dgm:prSet presAssocID="{8701B4B7-EEB2-4BDC-9974-57F13E80A555}" presName="nodeRect" presStyleLbl="alignNode1" presStyleIdx="1" presStyleCnt="5">
        <dgm:presLayoutVars>
          <dgm:bulletEnabled val="1"/>
        </dgm:presLayoutVars>
      </dgm:prSet>
      <dgm:spPr/>
    </dgm:pt>
    <dgm:pt modelId="{94E13FB5-D742-E64A-B969-8AC94A258C7A}" type="pres">
      <dgm:prSet presAssocID="{E34E9B3D-65EB-4947-B087-2D669308B8FA}" presName="sibTrans" presStyleCnt="0"/>
      <dgm:spPr/>
    </dgm:pt>
    <dgm:pt modelId="{A9F93DEB-0A71-864E-86CF-B01B4383D43D}" type="pres">
      <dgm:prSet presAssocID="{1044D4FF-2DB6-4DB7-909F-B32C02DF7F14}" presName="compositeNode" presStyleCnt="0">
        <dgm:presLayoutVars>
          <dgm:bulletEnabled val="1"/>
        </dgm:presLayoutVars>
      </dgm:prSet>
      <dgm:spPr/>
    </dgm:pt>
    <dgm:pt modelId="{00D76268-35C7-EF4A-AA6E-83046A41C756}" type="pres">
      <dgm:prSet presAssocID="{1044D4FF-2DB6-4DB7-909F-B32C02DF7F14}" presName="bgRect" presStyleLbl="alignNode1" presStyleIdx="2" presStyleCnt="5"/>
      <dgm:spPr/>
    </dgm:pt>
    <dgm:pt modelId="{C6691F1F-9250-6242-A79C-108939EFC9C5}" type="pres">
      <dgm:prSet presAssocID="{86FC2E76-2937-494B-84AE-99C57FE7F8F9}" presName="sibTransNodeRect" presStyleLbl="alignNode1" presStyleIdx="2" presStyleCnt="5">
        <dgm:presLayoutVars>
          <dgm:chMax val="0"/>
          <dgm:bulletEnabled val="1"/>
        </dgm:presLayoutVars>
      </dgm:prSet>
      <dgm:spPr/>
    </dgm:pt>
    <dgm:pt modelId="{4F5F0373-3313-3A4F-A88A-6E7A468774F0}" type="pres">
      <dgm:prSet presAssocID="{1044D4FF-2DB6-4DB7-909F-B32C02DF7F14}" presName="nodeRect" presStyleLbl="alignNode1" presStyleIdx="2" presStyleCnt="5">
        <dgm:presLayoutVars>
          <dgm:bulletEnabled val="1"/>
        </dgm:presLayoutVars>
      </dgm:prSet>
      <dgm:spPr/>
    </dgm:pt>
    <dgm:pt modelId="{0AEE36CD-5A06-794F-97AC-856BE72799C9}" type="pres">
      <dgm:prSet presAssocID="{86FC2E76-2937-494B-84AE-99C57FE7F8F9}" presName="sibTrans" presStyleCnt="0"/>
      <dgm:spPr/>
    </dgm:pt>
    <dgm:pt modelId="{2A84A52F-5DC4-7C4F-81A2-08D2AC181A5F}" type="pres">
      <dgm:prSet presAssocID="{050879E5-FAD2-44D9-B4E8-2A75B3D4FD41}" presName="compositeNode" presStyleCnt="0">
        <dgm:presLayoutVars>
          <dgm:bulletEnabled val="1"/>
        </dgm:presLayoutVars>
      </dgm:prSet>
      <dgm:spPr/>
    </dgm:pt>
    <dgm:pt modelId="{810B7407-E02A-E544-B601-5DB21E3BC869}" type="pres">
      <dgm:prSet presAssocID="{050879E5-FAD2-44D9-B4E8-2A75B3D4FD41}" presName="bgRect" presStyleLbl="alignNode1" presStyleIdx="3" presStyleCnt="5"/>
      <dgm:spPr/>
    </dgm:pt>
    <dgm:pt modelId="{12EF93F4-7E54-1143-A30C-C097E55D9E4E}" type="pres">
      <dgm:prSet presAssocID="{9549B004-9D84-488E-8420-302A911F7B2C}" presName="sibTransNodeRect" presStyleLbl="alignNode1" presStyleIdx="3" presStyleCnt="5">
        <dgm:presLayoutVars>
          <dgm:chMax val="0"/>
          <dgm:bulletEnabled val="1"/>
        </dgm:presLayoutVars>
      </dgm:prSet>
      <dgm:spPr/>
    </dgm:pt>
    <dgm:pt modelId="{F96EF9F7-6F77-944C-949E-A04633035E83}" type="pres">
      <dgm:prSet presAssocID="{050879E5-FAD2-44D9-B4E8-2A75B3D4FD41}" presName="nodeRect" presStyleLbl="alignNode1" presStyleIdx="3" presStyleCnt="5">
        <dgm:presLayoutVars>
          <dgm:bulletEnabled val="1"/>
        </dgm:presLayoutVars>
      </dgm:prSet>
      <dgm:spPr/>
    </dgm:pt>
    <dgm:pt modelId="{EBDA72B5-6836-8B4B-98A2-AB20702AB4E6}" type="pres">
      <dgm:prSet presAssocID="{9549B004-9D84-488E-8420-302A911F7B2C}" presName="sibTrans" presStyleCnt="0"/>
      <dgm:spPr/>
    </dgm:pt>
    <dgm:pt modelId="{0D13D800-0043-4447-9DDD-343EA40B818A}" type="pres">
      <dgm:prSet presAssocID="{87F808E2-AFD3-4D3E-A151-5FAE702E22EE}" presName="compositeNode" presStyleCnt="0">
        <dgm:presLayoutVars>
          <dgm:bulletEnabled val="1"/>
        </dgm:presLayoutVars>
      </dgm:prSet>
      <dgm:spPr/>
    </dgm:pt>
    <dgm:pt modelId="{AE747B2B-768B-A042-8A1D-F8D59C052336}" type="pres">
      <dgm:prSet presAssocID="{87F808E2-AFD3-4D3E-A151-5FAE702E22EE}" presName="bgRect" presStyleLbl="alignNode1" presStyleIdx="4" presStyleCnt="5"/>
      <dgm:spPr/>
    </dgm:pt>
    <dgm:pt modelId="{26BC6D17-91C7-0140-AC67-7388EFCFD0E8}" type="pres">
      <dgm:prSet presAssocID="{BB849AB9-04C5-4AEA-9090-CB49307D0755}" presName="sibTransNodeRect" presStyleLbl="alignNode1" presStyleIdx="4" presStyleCnt="5">
        <dgm:presLayoutVars>
          <dgm:chMax val="0"/>
          <dgm:bulletEnabled val="1"/>
        </dgm:presLayoutVars>
      </dgm:prSet>
      <dgm:spPr/>
    </dgm:pt>
    <dgm:pt modelId="{FA3AEE74-1BC5-E44A-8D43-1D3FA0613125}" type="pres">
      <dgm:prSet presAssocID="{87F808E2-AFD3-4D3E-A151-5FAE702E22EE}" presName="nodeRect" presStyleLbl="alignNode1" presStyleIdx="4" presStyleCnt="5">
        <dgm:presLayoutVars>
          <dgm:bulletEnabled val="1"/>
        </dgm:presLayoutVars>
      </dgm:prSet>
      <dgm:spPr/>
    </dgm:pt>
  </dgm:ptLst>
  <dgm:cxnLst>
    <dgm:cxn modelId="{4DEA9903-B035-4099-88BA-C9360A1C2AFD}" srcId="{53D3BA04-7EFA-4BAF-BFCF-10078EC31FBE}" destId="{8701B4B7-EEB2-4BDC-9974-57F13E80A555}" srcOrd="1" destOrd="0" parTransId="{F4F45B55-CC9A-48FA-8450-9C25AB4E9AF9}" sibTransId="{E34E9B3D-65EB-4947-B087-2D669308B8FA}"/>
    <dgm:cxn modelId="{890F4C04-DA83-8249-B24B-406B66768E81}" type="presOf" srcId="{BB849AB9-04C5-4AEA-9090-CB49307D0755}" destId="{26BC6D17-91C7-0140-AC67-7388EFCFD0E8}" srcOrd="0" destOrd="0" presId="urn:microsoft.com/office/officeart/2016/7/layout/LinearBlockProcessNumbered"/>
    <dgm:cxn modelId="{AEF81E0E-6725-FF49-BF00-EB3DC687D9BB}" type="presOf" srcId="{050879E5-FAD2-44D9-B4E8-2A75B3D4FD41}" destId="{810B7407-E02A-E544-B601-5DB21E3BC869}" srcOrd="0" destOrd="0" presId="urn:microsoft.com/office/officeart/2016/7/layout/LinearBlockProcessNumbered"/>
    <dgm:cxn modelId="{20D9F511-21CB-4499-86F2-8AB7BF934DE4}" srcId="{53D3BA04-7EFA-4BAF-BFCF-10078EC31FBE}" destId="{217D1B61-0F82-4591-B384-BC6CE1AA152A}" srcOrd="0" destOrd="0" parTransId="{6F7D4A7B-D42D-4155-80FD-258E028FFE0E}" sibTransId="{5FB6A07C-3F84-4942-B554-A0F62F401055}"/>
    <dgm:cxn modelId="{46006925-BF83-854E-99E8-0DF77D4B5C0A}" type="presOf" srcId="{217D1B61-0F82-4591-B384-BC6CE1AA152A}" destId="{6DFBBE2D-5CFB-D840-A412-D2062F80F853}" srcOrd="0" destOrd="0" presId="urn:microsoft.com/office/officeart/2016/7/layout/LinearBlockProcessNumbered"/>
    <dgm:cxn modelId="{C6C27D43-B289-F84B-A0F8-B894C0349A74}" type="presOf" srcId="{9549B004-9D84-488E-8420-302A911F7B2C}" destId="{12EF93F4-7E54-1143-A30C-C097E55D9E4E}" srcOrd="0" destOrd="0" presId="urn:microsoft.com/office/officeart/2016/7/layout/LinearBlockProcessNumbered"/>
    <dgm:cxn modelId="{7568A244-C04C-F64D-AE74-765B06601573}" type="presOf" srcId="{53D3BA04-7EFA-4BAF-BFCF-10078EC31FBE}" destId="{54A4F0D0-E60C-ED47-ADEB-22A5495BE1C7}" srcOrd="0" destOrd="0" presId="urn:microsoft.com/office/officeart/2016/7/layout/LinearBlockProcessNumbered"/>
    <dgm:cxn modelId="{90B03E45-8AA7-1A44-AF44-F91100727FAC}" type="presOf" srcId="{1044D4FF-2DB6-4DB7-909F-B32C02DF7F14}" destId="{00D76268-35C7-EF4A-AA6E-83046A41C756}" srcOrd="0" destOrd="0" presId="urn:microsoft.com/office/officeart/2016/7/layout/LinearBlockProcessNumbered"/>
    <dgm:cxn modelId="{E88FBB67-0D44-9F49-9DB4-34C22837E39B}" type="presOf" srcId="{8701B4B7-EEB2-4BDC-9974-57F13E80A555}" destId="{41193D8E-E881-E445-8193-DD72D79A3D58}" srcOrd="0" destOrd="0" presId="urn:microsoft.com/office/officeart/2016/7/layout/LinearBlockProcessNumbered"/>
    <dgm:cxn modelId="{F4E30068-CBFE-D14D-A525-856860295BD3}" type="presOf" srcId="{87F808E2-AFD3-4D3E-A151-5FAE702E22EE}" destId="{AE747B2B-768B-A042-8A1D-F8D59C052336}" srcOrd="0" destOrd="0" presId="urn:microsoft.com/office/officeart/2016/7/layout/LinearBlockProcessNumbered"/>
    <dgm:cxn modelId="{9FEE6049-2385-DC4E-8F5B-2C0A669587F8}" type="presOf" srcId="{87F808E2-AFD3-4D3E-A151-5FAE702E22EE}" destId="{FA3AEE74-1BC5-E44A-8D43-1D3FA0613125}" srcOrd="1" destOrd="0" presId="urn:microsoft.com/office/officeart/2016/7/layout/LinearBlockProcessNumbered"/>
    <dgm:cxn modelId="{5A99894C-116D-9542-9160-A8EAD5E6C5C2}" type="presOf" srcId="{86FC2E76-2937-494B-84AE-99C57FE7F8F9}" destId="{C6691F1F-9250-6242-A79C-108939EFC9C5}" srcOrd="0" destOrd="0" presId="urn:microsoft.com/office/officeart/2016/7/layout/LinearBlockProcessNumbered"/>
    <dgm:cxn modelId="{1022206F-63B4-1B41-9407-922904014457}" type="presOf" srcId="{5FB6A07C-3F84-4942-B554-A0F62F401055}" destId="{36DAF8C0-4781-8B42-B414-D99353223058}" srcOrd="0" destOrd="0" presId="urn:microsoft.com/office/officeart/2016/7/layout/LinearBlockProcessNumbered"/>
    <dgm:cxn modelId="{61145075-E114-F347-820F-A4618BC4B219}" type="presOf" srcId="{217D1B61-0F82-4591-B384-BC6CE1AA152A}" destId="{4A0E4624-3C68-D943-A774-A90F2018F0A8}" srcOrd="1" destOrd="0" presId="urn:microsoft.com/office/officeart/2016/7/layout/LinearBlockProcessNumbered"/>
    <dgm:cxn modelId="{43E50159-47FB-8A40-9A16-27C05135774B}" type="presOf" srcId="{8701B4B7-EEB2-4BDC-9974-57F13E80A555}" destId="{AB9FCB6A-DB0F-0048-A0FC-36A4E59DF17D}" srcOrd="1" destOrd="0" presId="urn:microsoft.com/office/officeart/2016/7/layout/LinearBlockProcessNumbered"/>
    <dgm:cxn modelId="{6DE66880-5547-4165-8B10-78732636CFB4}" srcId="{53D3BA04-7EFA-4BAF-BFCF-10078EC31FBE}" destId="{1044D4FF-2DB6-4DB7-909F-B32C02DF7F14}" srcOrd="2" destOrd="0" parTransId="{F5E5956C-8935-4C20-85A4-470EB47A9FCC}" sibTransId="{86FC2E76-2937-494B-84AE-99C57FE7F8F9}"/>
    <dgm:cxn modelId="{CBF377A1-94E4-460A-8E25-7E811BB37627}" srcId="{53D3BA04-7EFA-4BAF-BFCF-10078EC31FBE}" destId="{87F808E2-AFD3-4D3E-A151-5FAE702E22EE}" srcOrd="4" destOrd="0" parTransId="{524EFEA5-F645-4BE4-9E2E-EAFB978FA88B}" sibTransId="{BB849AB9-04C5-4AEA-9090-CB49307D0755}"/>
    <dgm:cxn modelId="{780B88A9-8673-49E7-9A4C-4F67BF0FF8BD}" srcId="{53D3BA04-7EFA-4BAF-BFCF-10078EC31FBE}" destId="{050879E5-FAD2-44D9-B4E8-2A75B3D4FD41}" srcOrd="3" destOrd="0" parTransId="{5F4F2A86-50EA-4246-8D13-8E8AEAF8DE49}" sibTransId="{9549B004-9D84-488E-8420-302A911F7B2C}"/>
    <dgm:cxn modelId="{934554BD-1304-AE4A-A983-A044A6409863}" type="presOf" srcId="{050879E5-FAD2-44D9-B4E8-2A75B3D4FD41}" destId="{F96EF9F7-6F77-944C-949E-A04633035E83}" srcOrd="1" destOrd="0" presId="urn:microsoft.com/office/officeart/2016/7/layout/LinearBlockProcessNumbered"/>
    <dgm:cxn modelId="{B46DD4C2-FA33-164B-BFDD-CC7D2EFDF72E}" type="presOf" srcId="{1044D4FF-2DB6-4DB7-909F-B32C02DF7F14}" destId="{4F5F0373-3313-3A4F-A88A-6E7A468774F0}" srcOrd="1" destOrd="0" presId="urn:microsoft.com/office/officeart/2016/7/layout/LinearBlockProcessNumbered"/>
    <dgm:cxn modelId="{0BD234FC-2BFA-B642-BE41-0E296B209B09}" type="presOf" srcId="{E34E9B3D-65EB-4947-B087-2D669308B8FA}" destId="{2F8512AB-F11E-A24E-A5E8-5EC69B81FAFC}" srcOrd="0" destOrd="0" presId="urn:microsoft.com/office/officeart/2016/7/layout/LinearBlockProcessNumbered"/>
    <dgm:cxn modelId="{0C65E0D6-957D-754E-9532-1D4503B3FD6C}" type="presParOf" srcId="{54A4F0D0-E60C-ED47-ADEB-22A5495BE1C7}" destId="{7E9AEAFF-096D-8A45-B8D4-B9284B7F4EA0}" srcOrd="0" destOrd="0" presId="urn:microsoft.com/office/officeart/2016/7/layout/LinearBlockProcessNumbered"/>
    <dgm:cxn modelId="{0662BF6C-95AB-384B-8F98-64A1112D29A8}" type="presParOf" srcId="{7E9AEAFF-096D-8A45-B8D4-B9284B7F4EA0}" destId="{6DFBBE2D-5CFB-D840-A412-D2062F80F853}" srcOrd="0" destOrd="0" presId="urn:microsoft.com/office/officeart/2016/7/layout/LinearBlockProcessNumbered"/>
    <dgm:cxn modelId="{1C1009E5-DED0-AE49-ABDF-274F33B63ABD}" type="presParOf" srcId="{7E9AEAFF-096D-8A45-B8D4-B9284B7F4EA0}" destId="{36DAF8C0-4781-8B42-B414-D99353223058}" srcOrd="1" destOrd="0" presId="urn:microsoft.com/office/officeart/2016/7/layout/LinearBlockProcessNumbered"/>
    <dgm:cxn modelId="{785E2F63-854E-4F4C-AAAA-A0B624D8E03A}" type="presParOf" srcId="{7E9AEAFF-096D-8A45-B8D4-B9284B7F4EA0}" destId="{4A0E4624-3C68-D943-A774-A90F2018F0A8}" srcOrd="2" destOrd="0" presId="urn:microsoft.com/office/officeart/2016/7/layout/LinearBlockProcessNumbered"/>
    <dgm:cxn modelId="{51B5FF82-8F8E-CB4C-9A5B-25C52188F893}" type="presParOf" srcId="{54A4F0D0-E60C-ED47-ADEB-22A5495BE1C7}" destId="{1FCCE0E6-04D6-5649-BD25-99090E9E7F10}" srcOrd="1" destOrd="0" presId="urn:microsoft.com/office/officeart/2016/7/layout/LinearBlockProcessNumbered"/>
    <dgm:cxn modelId="{09ED9426-4310-3149-BAA7-CE04D51BA115}" type="presParOf" srcId="{54A4F0D0-E60C-ED47-ADEB-22A5495BE1C7}" destId="{A511C47E-462F-EC41-B965-92F8FB1C266B}" srcOrd="2" destOrd="0" presId="urn:microsoft.com/office/officeart/2016/7/layout/LinearBlockProcessNumbered"/>
    <dgm:cxn modelId="{19FC4559-84B5-4A43-8595-E78A793A15B7}" type="presParOf" srcId="{A511C47E-462F-EC41-B965-92F8FB1C266B}" destId="{41193D8E-E881-E445-8193-DD72D79A3D58}" srcOrd="0" destOrd="0" presId="urn:microsoft.com/office/officeart/2016/7/layout/LinearBlockProcessNumbered"/>
    <dgm:cxn modelId="{260F88CC-DDA9-F649-8BAB-861F134B68FD}" type="presParOf" srcId="{A511C47E-462F-EC41-B965-92F8FB1C266B}" destId="{2F8512AB-F11E-A24E-A5E8-5EC69B81FAFC}" srcOrd="1" destOrd="0" presId="urn:microsoft.com/office/officeart/2016/7/layout/LinearBlockProcessNumbered"/>
    <dgm:cxn modelId="{116485F5-6F19-2E46-8A69-2551F926DF97}" type="presParOf" srcId="{A511C47E-462F-EC41-B965-92F8FB1C266B}" destId="{AB9FCB6A-DB0F-0048-A0FC-36A4E59DF17D}" srcOrd="2" destOrd="0" presId="urn:microsoft.com/office/officeart/2016/7/layout/LinearBlockProcessNumbered"/>
    <dgm:cxn modelId="{E876E0B2-0B81-7C42-8734-7F8E8FA67470}" type="presParOf" srcId="{54A4F0D0-E60C-ED47-ADEB-22A5495BE1C7}" destId="{94E13FB5-D742-E64A-B969-8AC94A258C7A}" srcOrd="3" destOrd="0" presId="urn:microsoft.com/office/officeart/2016/7/layout/LinearBlockProcessNumbered"/>
    <dgm:cxn modelId="{27456F82-A362-CA49-96FA-14276FE16B25}" type="presParOf" srcId="{54A4F0D0-E60C-ED47-ADEB-22A5495BE1C7}" destId="{A9F93DEB-0A71-864E-86CF-B01B4383D43D}" srcOrd="4" destOrd="0" presId="urn:microsoft.com/office/officeart/2016/7/layout/LinearBlockProcessNumbered"/>
    <dgm:cxn modelId="{4F5BEFE4-C275-0949-8A27-5B50743D9706}" type="presParOf" srcId="{A9F93DEB-0A71-864E-86CF-B01B4383D43D}" destId="{00D76268-35C7-EF4A-AA6E-83046A41C756}" srcOrd="0" destOrd="0" presId="urn:microsoft.com/office/officeart/2016/7/layout/LinearBlockProcessNumbered"/>
    <dgm:cxn modelId="{C6317FE8-AC8A-1D46-85F4-40FA536742C9}" type="presParOf" srcId="{A9F93DEB-0A71-864E-86CF-B01B4383D43D}" destId="{C6691F1F-9250-6242-A79C-108939EFC9C5}" srcOrd="1" destOrd="0" presId="urn:microsoft.com/office/officeart/2016/7/layout/LinearBlockProcessNumbered"/>
    <dgm:cxn modelId="{A515DEFE-D195-9C46-9B4E-F7EBA545E5F8}" type="presParOf" srcId="{A9F93DEB-0A71-864E-86CF-B01B4383D43D}" destId="{4F5F0373-3313-3A4F-A88A-6E7A468774F0}" srcOrd="2" destOrd="0" presId="urn:microsoft.com/office/officeart/2016/7/layout/LinearBlockProcessNumbered"/>
    <dgm:cxn modelId="{9F6F1298-7D63-9E48-A018-D28C7B5FCB8A}" type="presParOf" srcId="{54A4F0D0-E60C-ED47-ADEB-22A5495BE1C7}" destId="{0AEE36CD-5A06-794F-97AC-856BE72799C9}" srcOrd="5" destOrd="0" presId="urn:microsoft.com/office/officeart/2016/7/layout/LinearBlockProcessNumbered"/>
    <dgm:cxn modelId="{DAE1BCC2-1345-4947-8D08-AA03A4670375}" type="presParOf" srcId="{54A4F0D0-E60C-ED47-ADEB-22A5495BE1C7}" destId="{2A84A52F-5DC4-7C4F-81A2-08D2AC181A5F}" srcOrd="6" destOrd="0" presId="urn:microsoft.com/office/officeart/2016/7/layout/LinearBlockProcessNumbered"/>
    <dgm:cxn modelId="{5E1AA9B1-C73F-9946-8824-9DA51AEA75C3}" type="presParOf" srcId="{2A84A52F-5DC4-7C4F-81A2-08D2AC181A5F}" destId="{810B7407-E02A-E544-B601-5DB21E3BC869}" srcOrd="0" destOrd="0" presId="urn:microsoft.com/office/officeart/2016/7/layout/LinearBlockProcessNumbered"/>
    <dgm:cxn modelId="{25E8FCBA-7B7D-3B49-8C22-8F6941E6C7FC}" type="presParOf" srcId="{2A84A52F-5DC4-7C4F-81A2-08D2AC181A5F}" destId="{12EF93F4-7E54-1143-A30C-C097E55D9E4E}" srcOrd="1" destOrd="0" presId="urn:microsoft.com/office/officeart/2016/7/layout/LinearBlockProcessNumbered"/>
    <dgm:cxn modelId="{BBC7B884-59ED-E643-A951-95D28E2A718F}" type="presParOf" srcId="{2A84A52F-5DC4-7C4F-81A2-08D2AC181A5F}" destId="{F96EF9F7-6F77-944C-949E-A04633035E83}" srcOrd="2" destOrd="0" presId="urn:microsoft.com/office/officeart/2016/7/layout/LinearBlockProcessNumbered"/>
    <dgm:cxn modelId="{22FF2BFB-8409-7043-89A4-27CCE0BA853A}" type="presParOf" srcId="{54A4F0D0-E60C-ED47-ADEB-22A5495BE1C7}" destId="{EBDA72B5-6836-8B4B-98A2-AB20702AB4E6}" srcOrd="7" destOrd="0" presId="urn:microsoft.com/office/officeart/2016/7/layout/LinearBlockProcessNumbered"/>
    <dgm:cxn modelId="{88CF4C1B-E835-1B46-8C8B-EA4F05A6F6EB}" type="presParOf" srcId="{54A4F0D0-E60C-ED47-ADEB-22A5495BE1C7}" destId="{0D13D800-0043-4447-9DDD-343EA40B818A}" srcOrd="8" destOrd="0" presId="urn:microsoft.com/office/officeart/2016/7/layout/LinearBlockProcessNumbered"/>
    <dgm:cxn modelId="{A1DC38B4-4ED2-F342-A38E-94EAAACEA3C3}" type="presParOf" srcId="{0D13D800-0043-4447-9DDD-343EA40B818A}" destId="{AE747B2B-768B-A042-8A1D-F8D59C052336}" srcOrd="0" destOrd="0" presId="urn:microsoft.com/office/officeart/2016/7/layout/LinearBlockProcessNumbered"/>
    <dgm:cxn modelId="{65847CB0-188E-EF4E-87F0-581D0DBADE9C}" type="presParOf" srcId="{0D13D800-0043-4447-9DDD-343EA40B818A}" destId="{26BC6D17-91C7-0140-AC67-7388EFCFD0E8}" srcOrd="1" destOrd="0" presId="urn:microsoft.com/office/officeart/2016/7/layout/LinearBlockProcessNumbered"/>
    <dgm:cxn modelId="{7252D8A1-AD6F-5747-8629-0EAF0E33FF09}" type="presParOf" srcId="{0D13D800-0043-4447-9DDD-343EA40B818A}" destId="{FA3AEE74-1BC5-E44A-8D43-1D3FA0613125}"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DDE5FA-D7E4-4AA3-9536-BD433DE2F6D2}" type="doc">
      <dgm:prSet loTypeId="urn:microsoft.com/office/officeart/2017/3/layout/DropPinTimeline" loCatId="process" qsTypeId="urn:microsoft.com/office/officeart/2005/8/quickstyle/simple1" qsCatId="simple" csTypeId="urn:microsoft.com/office/officeart/2005/8/colors/colorful2" csCatId="colorful" phldr="1"/>
      <dgm:spPr/>
      <dgm:t>
        <a:bodyPr/>
        <a:lstStyle/>
        <a:p>
          <a:endParaRPr lang="en-US"/>
        </a:p>
      </dgm:t>
    </dgm:pt>
    <dgm:pt modelId="{9A081689-00BC-4F1E-A97A-F3F09B3744BB}">
      <dgm:prSet/>
      <dgm:spPr/>
      <dgm:t>
        <a:bodyPr/>
        <a:lstStyle/>
        <a:p>
          <a:pPr>
            <a:defRPr b="1"/>
          </a:pPr>
          <a:r>
            <a:rPr lang="en-US"/>
            <a:t>2 Oct. 2023</a:t>
          </a:r>
        </a:p>
      </dgm:t>
    </dgm:pt>
    <dgm:pt modelId="{56F10E85-8FB1-4518-9CA0-3302C5331DAF}" type="parTrans" cxnId="{F91BF779-9ECA-49B8-B2BA-9B137E9D50C7}">
      <dgm:prSet/>
      <dgm:spPr/>
      <dgm:t>
        <a:bodyPr/>
        <a:lstStyle/>
        <a:p>
          <a:endParaRPr lang="en-US"/>
        </a:p>
      </dgm:t>
    </dgm:pt>
    <dgm:pt modelId="{D229B677-7E68-437A-AE9F-74F950774B48}" type="sibTrans" cxnId="{F91BF779-9ECA-49B8-B2BA-9B137E9D50C7}">
      <dgm:prSet/>
      <dgm:spPr/>
      <dgm:t>
        <a:bodyPr/>
        <a:lstStyle/>
        <a:p>
          <a:endParaRPr lang="en-US"/>
        </a:p>
      </dgm:t>
    </dgm:pt>
    <dgm:pt modelId="{AB3918E5-6708-44CA-BD58-03D3A530CDFE}">
      <dgm:prSet/>
      <dgm:spPr/>
      <dgm:t>
        <a:bodyPr/>
        <a:lstStyle/>
        <a:p>
          <a:r>
            <a:rPr lang="en-US"/>
            <a:t>Ladock, 10am to 1pm</a:t>
          </a:r>
        </a:p>
      </dgm:t>
    </dgm:pt>
    <dgm:pt modelId="{0FF067FB-81A9-4218-AD4E-26A7BFDE7C21}" type="parTrans" cxnId="{263CEA2B-CE69-4BF3-94CA-282BBBDD7728}">
      <dgm:prSet/>
      <dgm:spPr/>
      <dgm:t>
        <a:bodyPr/>
        <a:lstStyle/>
        <a:p>
          <a:endParaRPr lang="en-US"/>
        </a:p>
      </dgm:t>
    </dgm:pt>
    <dgm:pt modelId="{52895F66-2135-4217-B30D-4BD737D8EF08}" type="sibTrans" cxnId="{263CEA2B-CE69-4BF3-94CA-282BBBDD7728}">
      <dgm:prSet/>
      <dgm:spPr/>
      <dgm:t>
        <a:bodyPr/>
        <a:lstStyle/>
        <a:p>
          <a:endParaRPr lang="en-US"/>
        </a:p>
      </dgm:t>
    </dgm:pt>
    <dgm:pt modelId="{A7622934-AB24-472F-8483-6342C4D09B3C}">
      <dgm:prSet/>
      <dgm:spPr/>
      <dgm:t>
        <a:bodyPr/>
        <a:lstStyle/>
        <a:p>
          <a:pPr>
            <a:defRPr b="1"/>
          </a:pPr>
          <a:r>
            <a:rPr lang="en-US"/>
            <a:t>15 Nov. 2023</a:t>
          </a:r>
        </a:p>
      </dgm:t>
    </dgm:pt>
    <dgm:pt modelId="{FF44947E-EC4B-4F4F-B475-4698C0498F73}" type="parTrans" cxnId="{A3D21B73-C4E5-4F7E-8977-F582B084A88C}">
      <dgm:prSet/>
      <dgm:spPr/>
      <dgm:t>
        <a:bodyPr/>
        <a:lstStyle/>
        <a:p>
          <a:endParaRPr lang="en-US"/>
        </a:p>
      </dgm:t>
    </dgm:pt>
    <dgm:pt modelId="{216E4C2C-BA85-41E6-BD8B-727FFCBCABF8}" type="sibTrans" cxnId="{A3D21B73-C4E5-4F7E-8977-F582B084A88C}">
      <dgm:prSet/>
      <dgm:spPr/>
      <dgm:t>
        <a:bodyPr/>
        <a:lstStyle/>
        <a:p>
          <a:endParaRPr lang="en-US"/>
        </a:p>
      </dgm:t>
    </dgm:pt>
    <dgm:pt modelId="{D010F487-E592-4C24-9B78-8CE82CD467C9}">
      <dgm:prSet/>
      <dgm:spPr/>
      <dgm:t>
        <a:bodyPr/>
        <a:lstStyle/>
        <a:p>
          <a:r>
            <a:rPr lang="en-US"/>
            <a:t>Namphillows and Trelissick, 10am to 1.30pm</a:t>
          </a:r>
        </a:p>
      </dgm:t>
    </dgm:pt>
    <dgm:pt modelId="{5A4B4E08-E3C0-4980-B5AC-90325CE9923A}" type="parTrans" cxnId="{E3D3B443-539B-4203-A326-A398A9F6E163}">
      <dgm:prSet/>
      <dgm:spPr/>
      <dgm:t>
        <a:bodyPr/>
        <a:lstStyle/>
        <a:p>
          <a:endParaRPr lang="en-US"/>
        </a:p>
      </dgm:t>
    </dgm:pt>
    <dgm:pt modelId="{DC7867E4-E484-4204-B794-B248739F4E99}" type="sibTrans" cxnId="{E3D3B443-539B-4203-A326-A398A9F6E163}">
      <dgm:prSet/>
      <dgm:spPr/>
      <dgm:t>
        <a:bodyPr/>
        <a:lstStyle/>
        <a:p>
          <a:endParaRPr lang="en-US"/>
        </a:p>
      </dgm:t>
    </dgm:pt>
    <dgm:pt modelId="{C613053F-58DC-4954-BC7E-B80BE3858DCF}">
      <dgm:prSet/>
      <dgm:spPr/>
      <dgm:t>
        <a:bodyPr/>
        <a:lstStyle/>
        <a:p>
          <a:pPr>
            <a:defRPr b="1"/>
          </a:pPr>
          <a:r>
            <a:rPr lang="en-US"/>
            <a:t>7 Feb. 2024</a:t>
          </a:r>
        </a:p>
      </dgm:t>
    </dgm:pt>
    <dgm:pt modelId="{409AA5CF-36CE-4407-9686-C1B0A3D841BB}" type="parTrans" cxnId="{546B54B1-3122-49F9-A133-36C8F119CC05}">
      <dgm:prSet/>
      <dgm:spPr/>
      <dgm:t>
        <a:bodyPr/>
        <a:lstStyle/>
        <a:p>
          <a:endParaRPr lang="en-US"/>
        </a:p>
      </dgm:t>
    </dgm:pt>
    <dgm:pt modelId="{F268A38D-D5DA-4241-B887-5CF0DEBE448B}" type="sibTrans" cxnId="{546B54B1-3122-49F9-A133-36C8F119CC05}">
      <dgm:prSet/>
      <dgm:spPr/>
      <dgm:t>
        <a:bodyPr/>
        <a:lstStyle/>
        <a:p>
          <a:endParaRPr lang="en-US"/>
        </a:p>
      </dgm:t>
    </dgm:pt>
    <dgm:pt modelId="{54951C71-2D5F-455A-B021-1A257F59D2DF}">
      <dgm:prSet/>
      <dgm:spPr/>
      <dgm:t>
        <a:bodyPr/>
        <a:lstStyle/>
        <a:p>
          <a:r>
            <a:rPr lang="en-US"/>
            <a:t>Cothele, 10am – 12.15pm</a:t>
          </a:r>
        </a:p>
      </dgm:t>
    </dgm:pt>
    <dgm:pt modelId="{96910551-8574-4BD7-8E4A-9683D06F2F5F}" type="parTrans" cxnId="{660806A3-5300-4D3E-B806-F04B326DAE78}">
      <dgm:prSet/>
      <dgm:spPr/>
      <dgm:t>
        <a:bodyPr/>
        <a:lstStyle/>
        <a:p>
          <a:endParaRPr lang="en-US"/>
        </a:p>
      </dgm:t>
    </dgm:pt>
    <dgm:pt modelId="{BC37BB4D-6423-4CFE-AF11-FCF2911E94E4}" type="sibTrans" cxnId="{660806A3-5300-4D3E-B806-F04B326DAE78}">
      <dgm:prSet/>
      <dgm:spPr/>
      <dgm:t>
        <a:bodyPr/>
        <a:lstStyle/>
        <a:p>
          <a:endParaRPr lang="en-US"/>
        </a:p>
      </dgm:t>
    </dgm:pt>
    <dgm:pt modelId="{609F3CC6-0744-4D94-A674-2262B0BD574C}">
      <dgm:prSet/>
      <dgm:spPr/>
      <dgm:t>
        <a:bodyPr/>
        <a:lstStyle/>
        <a:p>
          <a:pPr>
            <a:defRPr b="1"/>
          </a:pPr>
          <a:r>
            <a:rPr lang="en-US"/>
            <a:t>6 Mar. 2024</a:t>
          </a:r>
        </a:p>
      </dgm:t>
    </dgm:pt>
    <dgm:pt modelId="{A63D6050-00D1-4323-9F9E-92FA982E9F10}" type="parTrans" cxnId="{2C79B51E-D7F8-4417-B178-16E7CC01DC6B}">
      <dgm:prSet/>
      <dgm:spPr/>
      <dgm:t>
        <a:bodyPr/>
        <a:lstStyle/>
        <a:p>
          <a:endParaRPr lang="en-US"/>
        </a:p>
      </dgm:t>
    </dgm:pt>
    <dgm:pt modelId="{237EC6F5-49F5-418E-A4AC-9FB4716BDB9C}" type="sibTrans" cxnId="{2C79B51E-D7F8-4417-B178-16E7CC01DC6B}">
      <dgm:prSet/>
      <dgm:spPr/>
      <dgm:t>
        <a:bodyPr/>
        <a:lstStyle/>
        <a:p>
          <a:endParaRPr lang="en-US"/>
        </a:p>
      </dgm:t>
    </dgm:pt>
    <dgm:pt modelId="{3A082C54-BF68-4D10-94DA-5FDBB2C348F2}">
      <dgm:prSet/>
      <dgm:spPr/>
      <dgm:t>
        <a:bodyPr/>
        <a:lstStyle/>
        <a:p>
          <a:r>
            <a:rPr lang="en-US"/>
            <a:t>St. Nectans Glen, 10am – 1pm </a:t>
          </a:r>
        </a:p>
      </dgm:t>
    </dgm:pt>
    <dgm:pt modelId="{6CC359E5-9CB8-4FBD-8504-95A9ABA3CF9D}" type="parTrans" cxnId="{54426327-C47B-4347-B636-347272C3B682}">
      <dgm:prSet/>
      <dgm:spPr/>
      <dgm:t>
        <a:bodyPr/>
        <a:lstStyle/>
        <a:p>
          <a:endParaRPr lang="en-US"/>
        </a:p>
      </dgm:t>
    </dgm:pt>
    <dgm:pt modelId="{20571477-A360-4F23-8777-1EE534C4C1A1}" type="sibTrans" cxnId="{54426327-C47B-4347-B636-347272C3B682}">
      <dgm:prSet/>
      <dgm:spPr/>
      <dgm:t>
        <a:bodyPr/>
        <a:lstStyle/>
        <a:p>
          <a:endParaRPr lang="en-US"/>
        </a:p>
      </dgm:t>
    </dgm:pt>
    <dgm:pt modelId="{D8314B58-F268-43A4-A5D4-5FAB5A7A2F16}">
      <dgm:prSet/>
      <dgm:spPr/>
      <dgm:t>
        <a:bodyPr/>
        <a:lstStyle/>
        <a:p>
          <a:pPr>
            <a:defRPr b="1"/>
          </a:pPr>
          <a:r>
            <a:rPr lang="en-US"/>
            <a:t>15 Apr. 2024</a:t>
          </a:r>
        </a:p>
      </dgm:t>
    </dgm:pt>
    <dgm:pt modelId="{9C163B6D-F58A-48F0-840C-186407CC6AC6}" type="parTrans" cxnId="{4C69FAAC-1533-430E-BCFC-D5143C6B120D}">
      <dgm:prSet/>
      <dgm:spPr/>
      <dgm:t>
        <a:bodyPr/>
        <a:lstStyle/>
        <a:p>
          <a:endParaRPr lang="en-US"/>
        </a:p>
      </dgm:t>
    </dgm:pt>
    <dgm:pt modelId="{8AE72C2F-EA4F-4562-A1D0-E0727C3E786F}" type="sibTrans" cxnId="{4C69FAAC-1533-430E-BCFC-D5143C6B120D}">
      <dgm:prSet/>
      <dgm:spPr/>
      <dgm:t>
        <a:bodyPr/>
        <a:lstStyle/>
        <a:p>
          <a:endParaRPr lang="en-US"/>
        </a:p>
      </dgm:t>
    </dgm:pt>
    <dgm:pt modelId="{7117B389-BB25-4438-8CBD-472EA929BDD1}">
      <dgm:prSet/>
      <dgm:spPr/>
      <dgm:t>
        <a:bodyPr/>
        <a:lstStyle/>
        <a:p>
          <a:r>
            <a:rPr lang="en-US"/>
            <a:t>Cothele Volksmarching, 11am – 2pm. </a:t>
          </a:r>
        </a:p>
      </dgm:t>
    </dgm:pt>
    <dgm:pt modelId="{1A089DFE-381D-4ABC-BDB2-C4720D2DF15C}" type="parTrans" cxnId="{610D325E-67CF-4AEF-9E94-760797B98743}">
      <dgm:prSet/>
      <dgm:spPr/>
      <dgm:t>
        <a:bodyPr/>
        <a:lstStyle/>
        <a:p>
          <a:endParaRPr lang="en-US"/>
        </a:p>
      </dgm:t>
    </dgm:pt>
    <dgm:pt modelId="{DBFFF474-073A-48A0-AED1-20DDA26BA540}" type="sibTrans" cxnId="{610D325E-67CF-4AEF-9E94-760797B98743}">
      <dgm:prSet/>
      <dgm:spPr/>
      <dgm:t>
        <a:bodyPr/>
        <a:lstStyle/>
        <a:p>
          <a:endParaRPr lang="en-US"/>
        </a:p>
      </dgm:t>
    </dgm:pt>
    <dgm:pt modelId="{DC2C68CF-06F1-40F0-BA9D-D8A9DBE791CE}">
      <dgm:prSet/>
      <dgm:spPr/>
      <dgm:t>
        <a:bodyPr/>
        <a:lstStyle/>
        <a:p>
          <a:pPr>
            <a:defRPr b="1"/>
          </a:pPr>
          <a:r>
            <a:rPr lang="en-US"/>
            <a:t>13 May 2024</a:t>
          </a:r>
        </a:p>
      </dgm:t>
    </dgm:pt>
    <dgm:pt modelId="{FA9A401D-DC14-4C88-9AA9-392BBE768737}" type="parTrans" cxnId="{61FE9CC1-EC39-402C-A757-38C8C5FE1FC3}">
      <dgm:prSet/>
      <dgm:spPr/>
      <dgm:t>
        <a:bodyPr/>
        <a:lstStyle/>
        <a:p>
          <a:endParaRPr lang="en-US"/>
        </a:p>
      </dgm:t>
    </dgm:pt>
    <dgm:pt modelId="{8A69D6F7-FBE8-4C88-85C9-498928F975DD}" type="sibTrans" cxnId="{61FE9CC1-EC39-402C-A757-38C8C5FE1FC3}">
      <dgm:prSet/>
      <dgm:spPr/>
      <dgm:t>
        <a:bodyPr/>
        <a:lstStyle/>
        <a:p>
          <a:endParaRPr lang="en-US"/>
        </a:p>
      </dgm:t>
    </dgm:pt>
    <dgm:pt modelId="{97E2586E-AA23-40B0-8CBC-B37D9E819BA0}">
      <dgm:prSet/>
      <dgm:spPr/>
      <dgm:t>
        <a:bodyPr/>
        <a:lstStyle/>
        <a:p>
          <a:r>
            <a:rPr lang="en-US"/>
            <a:t>St. Just, 1pm to 4pm</a:t>
          </a:r>
        </a:p>
      </dgm:t>
    </dgm:pt>
    <dgm:pt modelId="{C561C90C-1D9E-4727-85EA-74AC7D7750D8}" type="parTrans" cxnId="{68D51FA4-9771-4A6D-AA4D-977CEB3E852F}">
      <dgm:prSet/>
      <dgm:spPr/>
      <dgm:t>
        <a:bodyPr/>
        <a:lstStyle/>
        <a:p>
          <a:endParaRPr lang="en-US"/>
        </a:p>
      </dgm:t>
    </dgm:pt>
    <dgm:pt modelId="{20589D05-84A5-4201-91DA-91A68F324BF9}" type="sibTrans" cxnId="{68D51FA4-9771-4A6D-AA4D-977CEB3E852F}">
      <dgm:prSet/>
      <dgm:spPr/>
      <dgm:t>
        <a:bodyPr/>
        <a:lstStyle/>
        <a:p>
          <a:endParaRPr lang="en-US"/>
        </a:p>
      </dgm:t>
    </dgm:pt>
    <dgm:pt modelId="{4790E74A-AA4C-40FD-9114-8E2AC649C5CD}">
      <dgm:prSet/>
      <dgm:spPr/>
      <dgm:t>
        <a:bodyPr/>
        <a:lstStyle/>
        <a:p>
          <a:pPr>
            <a:defRPr b="1"/>
          </a:pPr>
          <a:r>
            <a:rPr lang="en-US"/>
            <a:t>20 May 2024</a:t>
          </a:r>
        </a:p>
      </dgm:t>
    </dgm:pt>
    <dgm:pt modelId="{69190239-D4D0-4176-8591-C2A4E17C3F18}" type="parTrans" cxnId="{4FED70DB-10A6-4CA3-A905-6BA58DDF104E}">
      <dgm:prSet/>
      <dgm:spPr/>
      <dgm:t>
        <a:bodyPr/>
        <a:lstStyle/>
        <a:p>
          <a:endParaRPr lang="en-US"/>
        </a:p>
      </dgm:t>
    </dgm:pt>
    <dgm:pt modelId="{9DBEF35F-27CD-48E1-B8E8-E3544683B019}" type="sibTrans" cxnId="{4FED70DB-10A6-4CA3-A905-6BA58DDF104E}">
      <dgm:prSet/>
      <dgm:spPr/>
      <dgm:t>
        <a:bodyPr/>
        <a:lstStyle/>
        <a:p>
          <a:endParaRPr lang="en-US"/>
        </a:p>
      </dgm:t>
    </dgm:pt>
    <dgm:pt modelId="{1285AB48-40E6-4967-846A-F7DBD8CB5BF3}">
      <dgm:prSet/>
      <dgm:spPr/>
      <dgm:t>
        <a:bodyPr/>
        <a:lstStyle/>
        <a:p>
          <a:r>
            <a:rPr lang="en-US"/>
            <a:t>Coverack 10am – 1.30pm</a:t>
          </a:r>
        </a:p>
      </dgm:t>
    </dgm:pt>
    <dgm:pt modelId="{EB1CC8DC-412A-459D-843B-77571A2E996C}" type="parTrans" cxnId="{ADD1F5CC-8F58-4C07-A38F-A5F33C2B3529}">
      <dgm:prSet/>
      <dgm:spPr/>
      <dgm:t>
        <a:bodyPr/>
        <a:lstStyle/>
        <a:p>
          <a:endParaRPr lang="en-US"/>
        </a:p>
      </dgm:t>
    </dgm:pt>
    <dgm:pt modelId="{6CD41709-96F1-47BF-9AD8-B2A7D8A707B3}" type="sibTrans" cxnId="{ADD1F5CC-8F58-4C07-A38F-A5F33C2B3529}">
      <dgm:prSet/>
      <dgm:spPr/>
      <dgm:t>
        <a:bodyPr/>
        <a:lstStyle/>
        <a:p>
          <a:endParaRPr lang="en-US"/>
        </a:p>
      </dgm:t>
    </dgm:pt>
    <dgm:pt modelId="{6B272564-5DD4-46C1-A8EB-F9D3520021FD}">
      <dgm:prSet/>
      <dgm:spPr/>
      <dgm:t>
        <a:bodyPr/>
        <a:lstStyle/>
        <a:p>
          <a:pPr>
            <a:defRPr b="1"/>
          </a:pPr>
          <a:r>
            <a:rPr lang="en-US"/>
            <a:t>3 June 2024</a:t>
          </a:r>
        </a:p>
      </dgm:t>
    </dgm:pt>
    <dgm:pt modelId="{BBD6FF61-A718-4527-8F23-24FE7563C9F9}" type="parTrans" cxnId="{17E07BE6-A64A-4249-B5D3-50B7328FBA76}">
      <dgm:prSet/>
      <dgm:spPr/>
      <dgm:t>
        <a:bodyPr/>
        <a:lstStyle/>
        <a:p>
          <a:endParaRPr lang="en-US"/>
        </a:p>
      </dgm:t>
    </dgm:pt>
    <dgm:pt modelId="{C23E06EC-09CD-4046-A247-DC555D291AA4}" type="sibTrans" cxnId="{17E07BE6-A64A-4249-B5D3-50B7328FBA76}">
      <dgm:prSet/>
      <dgm:spPr/>
      <dgm:t>
        <a:bodyPr/>
        <a:lstStyle/>
        <a:p>
          <a:endParaRPr lang="en-US"/>
        </a:p>
      </dgm:t>
    </dgm:pt>
    <dgm:pt modelId="{F8761147-1276-4DCE-B13D-F5BD64620DF0}">
      <dgm:prSet/>
      <dgm:spPr/>
      <dgm:t>
        <a:bodyPr/>
        <a:lstStyle/>
        <a:p>
          <a:r>
            <a:rPr lang="en-US"/>
            <a:t>Ladock, Volksmarching, 11am – 2pm.</a:t>
          </a:r>
        </a:p>
      </dgm:t>
    </dgm:pt>
    <dgm:pt modelId="{4480749F-72A1-40C0-9C16-0083331D118C}" type="parTrans" cxnId="{DFD1A2A8-E928-44CC-ACF6-714D912426FE}">
      <dgm:prSet/>
      <dgm:spPr/>
      <dgm:t>
        <a:bodyPr/>
        <a:lstStyle/>
        <a:p>
          <a:endParaRPr lang="en-US"/>
        </a:p>
      </dgm:t>
    </dgm:pt>
    <dgm:pt modelId="{A798B142-42E8-48F6-8CC0-E3301F202743}" type="sibTrans" cxnId="{DFD1A2A8-E928-44CC-ACF6-714D912426FE}">
      <dgm:prSet/>
      <dgm:spPr/>
      <dgm:t>
        <a:bodyPr/>
        <a:lstStyle/>
        <a:p>
          <a:endParaRPr lang="en-US"/>
        </a:p>
      </dgm:t>
    </dgm:pt>
    <dgm:pt modelId="{4D872CB0-73A6-4055-86AD-1433E353601B}" type="pres">
      <dgm:prSet presAssocID="{19DDE5FA-D7E4-4AA3-9536-BD433DE2F6D2}" presName="root" presStyleCnt="0">
        <dgm:presLayoutVars>
          <dgm:chMax/>
          <dgm:chPref/>
          <dgm:animLvl val="lvl"/>
        </dgm:presLayoutVars>
      </dgm:prSet>
      <dgm:spPr/>
    </dgm:pt>
    <dgm:pt modelId="{7D9A44F1-AE26-40F5-B195-2A4E5D585B4F}" type="pres">
      <dgm:prSet presAssocID="{19DDE5FA-D7E4-4AA3-9536-BD433DE2F6D2}" presName="divider" presStyleLbl="fgAcc1" presStyleIdx="0" presStyleCnt="9"/>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gm:spPr>
    </dgm:pt>
    <dgm:pt modelId="{31EFFA94-CAC0-4C99-9416-424FFA17D596}" type="pres">
      <dgm:prSet presAssocID="{19DDE5FA-D7E4-4AA3-9536-BD433DE2F6D2}" presName="nodes" presStyleCnt="0">
        <dgm:presLayoutVars>
          <dgm:chMax/>
          <dgm:chPref/>
          <dgm:animLvl val="lvl"/>
        </dgm:presLayoutVars>
      </dgm:prSet>
      <dgm:spPr/>
    </dgm:pt>
    <dgm:pt modelId="{65212045-22B3-4180-91B6-50A165D0D571}" type="pres">
      <dgm:prSet presAssocID="{9A081689-00BC-4F1E-A97A-F3F09B3744BB}" presName="composite" presStyleCnt="0"/>
      <dgm:spPr/>
    </dgm:pt>
    <dgm:pt modelId="{28D19573-5339-4CCE-B405-03BF7AC599F7}" type="pres">
      <dgm:prSet presAssocID="{9A081689-00BC-4F1E-A97A-F3F09B3744BB}" presName="ConnectorPoint" presStyleLbl="lnNode1" presStyleIdx="0" presStyleCnt="8"/>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6EA2A8B9-2C12-46E0-B57A-7E864C84D9A5}" type="pres">
      <dgm:prSet presAssocID="{9A081689-00BC-4F1E-A97A-F3F09B3744BB}" presName="DropPinPlaceHolder" presStyleCnt="0"/>
      <dgm:spPr/>
    </dgm:pt>
    <dgm:pt modelId="{57ECE55E-9037-4A29-8622-B177964EBCB1}" type="pres">
      <dgm:prSet presAssocID="{9A081689-00BC-4F1E-A97A-F3F09B3744BB}" presName="DropPin" presStyleLbl="alignNode1" presStyleIdx="0" presStyleCnt="8"/>
      <dgm:spPr/>
    </dgm:pt>
    <dgm:pt modelId="{09BBE2A0-258A-4C06-8195-E4E8892A89A9}" type="pres">
      <dgm:prSet presAssocID="{9A081689-00BC-4F1E-A97A-F3F09B3744BB}" presName="Ellipse" presStyleLbl="fgAcc1" presStyleIdx="1" presStyleCnt="9"/>
      <dgm:spPr>
        <a:solidFill>
          <a:schemeClr val="lt1">
            <a:alpha val="90000"/>
            <a:hueOff val="0"/>
            <a:satOff val="0"/>
            <a:lumOff val="0"/>
            <a:alphaOff val="0"/>
          </a:schemeClr>
        </a:solidFill>
        <a:ln w="12700" cap="flat" cmpd="sng" algn="ctr">
          <a:noFill/>
          <a:prstDash val="solid"/>
          <a:miter lim="800000"/>
        </a:ln>
        <a:effectLst/>
      </dgm:spPr>
    </dgm:pt>
    <dgm:pt modelId="{C9D81D66-E7E4-49EE-8718-AE70B9FC15E2}" type="pres">
      <dgm:prSet presAssocID="{9A081689-00BC-4F1E-A97A-F3F09B3744BB}" presName="L2TextContainer" presStyleLbl="revTx" presStyleIdx="0" presStyleCnt="16">
        <dgm:presLayoutVars>
          <dgm:bulletEnabled val="1"/>
        </dgm:presLayoutVars>
      </dgm:prSet>
      <dgm:spPr/>
    </dgm:pt>
    <dgm:pt modelId="{D5206313-4977-4D9F-B537-E257637C55C5}" type="pres">
      <dgm:prSet presAssocID="{9A081689-00BC-4F1E-A97A-F3F09B3744BB}" presName="L1TextContainer" presStyleLbl="revTx" presStyleIdx="1" presStyleCnt="16">
        <dgm:presLayoutVars>
          <dgm:chMax val="1"/>
          <dgm:chPref val="1"/>
          <dgm:bulletEnabled val="1"/>
        </dgm:presLayoutVars>
      </dgm:prSet>
      <dgm:spPr/>
    </dgm:pt>
    <dgm:pt modelId="{497273DC-87A4-4979-9634-A079625D80C9}" type="pres">
      <dgm:prSet presAssocID="{9A081689-00BC-4F1E-A97A-F3F09B3744BB}" presName="ConnectLine" presStyleLbl="sibTrans1D1" presStyleIdx="0" presStyleCnt="8"/>
      <dgm:spPr>
        <a:noFill/>
        <a:ln w="12700" cap="flat" cmpd="sng" algn="ctr">
          <a:solidFill>
            <a:schemeClr val="accent2">
              <a:hueOff val="0"/>
              <a:satOff val="0"/>
              <a:lumOff val="0"/>
              <a:alphaOff val="0"/>
            </a:schemeClr>
          </a:solidFill>
          <a:prstDash val="dash"/>
          <a:miter lim="800000"/>
        </a:ln>
        <a:effectLst/>
      </dgm:spPr>
    </dgm:pt>
    <dgm:pt modelId="{5967ED41-CD4B-4339-9804-625096B96DAE}" type="pres">
      <dgm:prSet presAssocID="{9A081689-00BC-4F1E-A97A-F3F09B3744BB}" presName="EmptyPlaceHolder" presStyleCnt="0"/>
      <dgm:spPr/>
    </dgm:pt>
    <dgm:pt modelId="{A4EE1AEA-6AB0-42F4-B79B-A5BD159FD097}" type="pres">
      <dgm:prSet presAssocID="{D229B677-7E68-437A-AE9F-74F950774B48}" presName="spaceBetweenRectangles" presStyleCnt="0"/>
      <dgm:spPr/>
    </dgm:pt>
    <dgm:pt modelId="{77AEB2EC-66E7-45B4-9075-D38C65FA6CCE}" type="pres">
      <dgm:prSet presAssocID="{A7622934-AB24-472F-8483-6342C4D09B3C}" presName="composite" presStyleCnt="0"/>
      <dgm:spPr/>
    </dgm:pt>
    <dgm:pt modelId="{CAC5ED2E-79E1-49EF-BC42-411247A7AD2B}" type="pres">
      <dgm:prSet presAssocID="{A7622934-AB24-472F-8483-6342C4D09B3C}" presName="ConnectorPoint" presStyleLbl="lnNode1" presStyleIdx="1" presStyleCnt="8"/>
      <dgm:spPr>
        <a:solidFill>
          <a:schemeClr val="accent2">
            <a:hueOff val="-207909"/>
            <a:satOff val="-11990"/>
            <a:lumOff val="1233"/>
            <a:alphaOff val="0"/>
          </a:schemeClr>
        </a:solidFill>
        <a:ln w="6350" cap="flat" cmpd="sng" algn="ctr">
          <a:solidFill>
            <a:schemeClr val="lt1">
              <a:hueOff val="0"/>
              <a:satOff val="0"/>
              <a:lumOff val="0"/>
              <a:alphaOff val="0"/>
            </a:schemeClr>
          </a:solidFill>
          <a:prstDash val="solid"/>
          <a:miter lim="800000"/>
        </a:ln>
        <a:effectLst/>
      </dgm:spPr>
    </dgm:pt>
    <dgm:pt modelId="{6C31E928-7172-4167-BD2A-0032B8D04052}" type="pres">
      <dgm:prSet presAssocID="{A7622934-AB24-472F-8483-6342C4D09B3C}" presName="DropPinPlaceHolder" presStyleCnt="0"/>
      <dgm:spPr/>
    </dgm:pt>
    <dgm:pt modelId="{AD9F1917-2001-497E-A215-BEC189ECE411}" type="pres">
      <dgm:prSet presAssocID="{A7622934-AB24-472F-8483-6342C4D09B3C}" presName="DropPin" presStyleLbl="alignNode1" presStyleIdx="1" presStyleCnt="8"/>
      <dgm:spPr/>
    </dgm:pt>
    <dgm:pt modelId="{757EDA9F-C468-4CC5-BBBD-0518F8BBCB6F}" type="pres">
      <dgm:prSet presAssocID="{A7622934-AB24-472F-8483-6342C4D09B3C}" presName="Ellipse" presStyleLbl="fgAcc1" presStyleIdx="2" presStyleCnt="9"/>
      <dgm:spPr>
        <a:solidFill>
          <a:schemeClr val="lt1">
            <a:alpha val="90000"/>
            <a:hueOff val="0"/>
            <a:satOff val="0"/>
            <a:lumOff val="0"/>
            <a:alphaOff val="0"/>
          </a:schemeClr>
        </a:solidFill>
        <a:ln w="12700" cap="flat" cmpd="sng" algn="ctr">
          <a:noFill/>
          <a:prstDash val="solid"/>
          <a:miter lim="800000"/>
        </a:ln>
        <a:effectLst/>
      </dgm:spPr>
    </dgm:pt>
    <dgm:pt modelId="{60AA5859-788D-4DA7-868C-92C4B240565A}" type="pres">
      <dgm:prSet presAssocID="{A7622934-AB24-472F-8483-6342C4D09B3C}" presName="L2TextContainer" presStyleLbl="revTx" presStyleIdx="2" presStyleCnt="16">
        <dgm:presLayoutVars>
          <dgm:bulletEnabled val="1"/>
        </dgm:presLayoutVars>
      </dgm:prSet>
      <dgm:spPr/>
    </dgm:pt>
    <dgm:pt modelId="{219B3F22-7603-47F3-92B4-A1151BE2F9E6}" type="pres">
      <dgm:prSet presAssocID="{A7622934-AB24-472F-8483-6342C4D09B3C}" presName="L1TextContainer" presStyleLbl="revTx" presStyleIdx="3" presStyleCnt="16">
        <dgm:presLayoutVars>
          <dgm:chMax val="1"/>
          <dgm:chPref val="1"/>
          <dgm:bulletEnabled val="1"/>
        </dgm:presLayoutVars>
      </dgm:prSet>
      <dgm:spPr/>
    </dgm:pt>
    <dgm:pt modelId="{54F2E80D-5384-456A-95C8-7644F9289A09}" type="pres">
      <dgm:prSet presAssocID="{A7622934-AB24-472F-8483-6342C4D09B3C}" presName="ConnectLine" presStyleLbl="sibTrans1D1" presStyleIdx="1" presStyleCnt="8"/>
      <dgm:spPr>
        <a:noFill/>
        <a:ln w="12700" cap="flat" cmpd="sng" algn="ctr">
          <a:solidFill>
            <a:schemeClr val="accent2">
              <a:hueOff val="-207909"/>
              <a:satOff val="-11990"/>
              <a:lumOff val="1233"/>
              <a:alphaOff val="0"/>
            </a:schemeClr>
          </a:solidFill>
          <a:prstDash val="dash"/>
          <a:miter lim="800000"/>
        </a:ln>
        <a:effectLst/>
      </dgm:spPr>
    </dgm:pt>
    <dgm:pt modelId="{20CBFA1A-0E68-4192-8350-DE677237F5CA}" type="pres">
      <dgm:prSet presAssocID="{A7622934-AB24-472F-8483-6342C4D09B3C}" presName="EmptyPlaceHolder" presStyleCnt="0"/>
      <dgm:spPr/>
    </dgm:pt>
    <dgm:pt modelId="{5CF6F981-8EFC-47C2-AB8B-1975D2E42D3F}" type="pres">
      <dgm:prSet presAssocID="{216E4C2C-BA85-41E6-BD8B-727FFCBCABF8}" presName="spaceBetweenRectangles" presStyleCnt="0"/>
      <dgm:spPr/>
    </dgm:pt>
    <dgm:pt modelId="{860F1C3E-E477-4F13-83EF-FB3664E8B70E}" type="pres">
      <dgm:prSet presAssocID="{C613053F-58DC-4954-BC7E-B80BE3858DCF}" presName="composite" presStyleCnt="0"/>
      <dgm:spPr/>
    </dgm:pt>
    <dgm:pt modelId="{67166FD6-158C-46BD-BB3A-55FFB314C192}" type="pres">
      <dgm:prSet presAssocID="{C613053F-58DC-4954-BC7E-B80BE3858DCF}" presName="ConnectorPoint" presStyleLbl="lnNode1" presStyleIdx="2" presStyleCnt="8"/>
      <dgm:spPr>
        <a:solidFill>
          <a:schemeClr val="accent2">
            <a:hueOff val="-415818"/>
            <a:satOff val="-23979"/>
            <a:lumOff val="2465"/>
            <a:alphaOff val="0"/>
          </a:schemeClr>
        </a:solidFill>
        <a:ln w="6350" cap="flat" cmpd="sng" algn="ctr">
          <a:solidFill>
            <a:schemeClr val="lt1">
              <a:hueOff val="0"/>
              <a:satOff val="0"/>
              <a:lumOff val="0"/>
              <a:alphaOff val="0"/>
            </a:schemeClr>
          </a:solidFill>
          <a:prstDash val="solid"/>
          <a:miter lim="800000"/>
        </a:ln>
        <a:effectLst/>
      </dgm:spPr>
    </dgm:pt>
    <dgm:pt modelId="{4C060816-32A4-4EF8-A96B-BF259AF4FC3F}" type="pres">
      <dgm:prSet presAssocID="{C613053F-58DC-4954-BC7E-B80BE3858DCF}" presName="DropPinPlaceHolder" presStyleCnt="0"/>
      <dgm:spPr/>
    </dgm:pt>
    <dgm:pt modelId="{56861F2B-A613-44A2-8281-EFE1155A8584}" type="pres">
      <dgm:prSet presAssocID="{C613053F-58DC-4954-BC7E-B80BE3858DCF}" presName="DropPin" presStyleLbl="alignNode1" presStyleIdx="2" presStyleCnt="8"/>
      <dgm:spPr/>
    </dgm:pt>
    <dgm:pt modelId="{424F969A-0107-4D6B-9AB7-A1CBF6E818A6}" type="pres">
      <dgm:prSet presAssocID="{C613053F-58DC-4954-BC7E-B80BE3858DCF}" presName="Ellipse" presStyleLbl="fgAcc1" presStyleIdx="3" presStyleCnt="9"/>
      <dgm:spPr>
        <a:solidFill>
          <a:schemeClr val="lt1">
            <a:alpha val="90000"/>
            <a:hueOff val="0"/>
            <a:satOff val="0"/>
            <a:lumOff val="0"/>
            <a:alphaOff val="0"/>
          </a:schemeClr>
        </a:solidFill>
        <a:ln w="12700" cap="flat" cmpd="sng" algn="ctr">
          <a:noFill/>
          <a:prstDash val="solid"/>
          <a:miter lim="800000"/>
        </a:ln>
        <a:effectLst/>
      </dgm:spPr>
    </dgm:pt>
    <dgm:pt modelId="{9BB3D803-4AAB-4C1B-9AC9-CBC319484EA7}" type="pres">
      <dgm:prSet presAssocID="{C613053F-58DC-4954-BC7E-B80BE3858DCF}" presName="L2TextContainer" presStyleLbl="revTx" presStyleIdx="4" presStyleCnt="16">
        <dgm:presLayoutVars>
          <dgm:bulletEnabled val="1"/>
        </dgm:presLayoutVars>
      </dgm:prSet>
      <dgm:spPr/>
    </dgm:pt>
    <dgm:pt modelId="{97D257B2-A8E1-4702-A3E7-02A74539E258}" type="pres">
      <dgm:prSet presAssocID="{C613053F-58DC-4954-BC7E-B80BE3858DCF}" presName="L1TextContainer" presStyleLbl="revTx" presStyleIdx="5" presStyleCnt="16">
        <dgm:presLayoutVars>
          <dgm:chMax val="1"/>
          <dgm:chPref val="1"/>
          <dgm:bulletEnabled val="1"/>
        </dgm:presLayoutVars>
      </dgm:prSet>
      <dgm:spPr/>
    </dgm:pt>
    <dgm:pt modelId="{A3924C47-B736-4F88-8D3D-E91EF8540DE3}" type="pres">
      <dgm:prSet presAssocID="{C613053F-58DC-4954-BC7E-B80BE3858DCF}" presName="ConnectLine" presStyleLbl="sibTrans1D1" presStyleIdx="2" presStyleCnt="8"/>
      <dgm:spPr>
        <a:noFill/>
        <a:ln w="12700" cap="flat" cmpd="sng" algn="ctr">
          <a:solidFill>
            <a:schemeClr val="accent2">
              <a:hueOff val="-415818"/>
              <a:satOff val="-23979"/>
              <a:lumOff val="2465"/>
              <a:alphaOff val="0"/>
            </a:schemeClr>
          </a:solidFill>
          <a:prstDash val="dash"/>
          <a:miter lim="800000"/>
        </a:ln>
        <a:effectLst/>
      </dgm:spPr>
    </dgm:pt>
    <dgm:pt modelId="{9F82DC8D-6385-43A4-94ED-5BBB35F8A585}" type="pres">
      <dgm:prSet presAssocID="{C613053F-58DC-4954-BC7E-B80BE3858DCF}" presName="EmptyPlaceHolder" presStyleCnt="0"/>
      <dgm:spPr/>
    </dgm:pt>
    <dgm:pt modelId="{CE008263-F695-4DBE-8690-1A26D329C1DA}" type="pres">
      <dgm:prSet presAssocID="{F268A38D-D5DA-4241-B887-5CF0DEBE448B}" presName="spaceBetweenRectangles" presStyleCnt="0"/>
      <dgm:spPr/>
    </dgm:pt>
    <dgm:pt modelId="{2CBD9872-5CEC-49EB-B0FC-9E0CEA788CF7}" type="pres">
      <dgm:prSet presAssocID="{609F3CC6-0744-4D94-A674-2262B0BD574C}" presName="composite" presStyleCnt="0"/>
      <dgm:spPr/>
    </dgm:pt>
    <dgm:pt modelId="{384F1AD6-606D-484B-950A-D0FCF3A804A3}" type="pres">
      <dgm:prSet presAssocID="{609F3CC6-0744-4D94-A674-2262B0BD574C}" presName="ConnectorPoint" presStyleLbl="lnNode1" presStyleIdx="3" presStyleCnt="8"/>
      <dgm:spPr>
        <a:solidFill>
          <a:schemeClr val="accent2">
            <a:hueOff val="-623727"/>
            <a:satOff val="-35969"/>
            <a:lumOff val="3698"/>
            <a:alphaOff val="0"/>
          </a:schemeClr>
        </a:solidFill>
        <a:ln w="6350" cap="flat" cmpd="sng" algn="ctr">
          <a:solidFill>
            <a:schemeClr val="lt1">
              <a:hueOff val="0"/>
              <a:satOff val="0"/>
              <a:lumOff val="0"/>
              <a:alphaOff val="0"/>
            </a:schemeClr>
          </a:solidFill>
          <a:prstDash val="solid"/>
          <a:miter lim="800000"/>
        </a:ln>
        <a:effectLst/>
      </dgm:spPr>
    </dgm:pt>
    <dgm:pt modelId="{1CB187A3-A28A-4AAD-8E48-B87324E5A6D4}" type="pres">
      <dgm:prSet presAssocID="{609F3CC6-0744-4D94-A674-2262B0BD574C}" presName="DropPinPlaceHolder" presStyleCnt="0"/>
      <dgm:spPr/>
    </dgm:pt>
    <dgm:pt modelId="{376BA9BE-54F0-4AFE-9259-6329B4BAF88C}" type="pres">
      <dgm:prSet presAssocID="{609F3CC6-0744-4D94-A674-2262B0BD574C}" presName="DropPin" presStyleLbl="alignNode1" presStyleIdx="3" presStyleCnt="8"/>
      <dgm:spPr/>
    </dgm:pt>
    <dgm:pt modelId="{56C3AEAE-D3EE-432B-B435-3015D16E13A6}" type="pres">
      <dgm:prSet presAssocID="{609F3CC6-0744-4D94-A674-2262B0BD574C}" presName="Ellipse" presStyleLbl="fgAcc1" presStyleIdx="4" presStyleCnt="9"/>
      <dgm:spPr>
        <a:solidFill>
          <a:schemeClr val="lt1">
            <a:alpha val="90000"/>
            <a:hueOff val="0"/>
            <a:satOff val="0"/>
            <a:lumOff val="0"/>
            <a:alphaOff val="0"/>
          </a:schemeClr>
        </a:solidFill>
        <a:ln w="12700" cap="flat" cmpd="sng" algn="ctr">
          <a:noFill/>
          <a:prstDash val="solid"/>
          <a:miter lim="800000"/>
        </a:ln>
        <a:effectLst/>
      </dgm:spPr>
    </dgm:pt>
    <dgm:pt modelId="{B369246C-B869-40B6-88D0-27EC75A0022D}" type="pres">
      <dgm:prSet presAssocID="{609F3CC6-0744-4D94-A674-2262B0BD574C}" presName="L2TextContainer" presStyleLbl="revTx" presStyleIdx="6" presStyleCnt="16">
        <dgm:presLayoutVars>
          <dgm:bulletEnabled val="1"/>
        </dgm:presLayoutVars>
      </dgm:prSet>
      <dgm:spPr/>
    </dgm:pt>
    <dgm:pt modelId="{E6CBF2D4-EBC4-4570-A38F-2529A5648B6D}" type="pres">
      <dgm:prSet presAssocID="{609F3CC6-0744-4D94-A674-2262B0BD574C}" presName="L1TextContainer" presStyleLbl="revTx" presStyleIdx="7" presStyleCnt="16">
        <dgm:presLayoutVars>
          <dgm:chMax val="1"/>
          <dgm:chPref val="1"/>
          <dgm:bulletEnabled val="1"/>
        </dgm:presLayoutVars>
      </dgm:prSet>
      <dgm:spPr/>
    </dgm:pt>
    <dgm:pt modelId="{6DF3829D-E14D-48CC-8DB6-5DB346E7861C}" type="pres">
      <dgm:prSet presAssocID="{609F3CC6-0744-4D94-A674-2262B0BD574C}" presName="ConnectLine" presStyleLbl="sibTrans1D1" presStyleIdx="3" presStyleCnt="8"/>
      <dgm:spPr>
        <a:noFill/>
        <a:ln w="12700" cap="flat" cmpd="sng" algn="ctr">
          <a:solidFill>
            <a:schemeClr val="accent2">
              <a:hueOff val="-623727"/>
              <a:satOff val="-35969"/>
              <a:lumOff val="3698"/>
              <a:alphaOff val="0"/>
            </a:schemeClr>
          </a:solidFill>
          <a:prstDash val="dash"/>
          <a:miter lim="800000"/>
        </a:ln>
        <a:effectLst/>
      </dgm:spPr>
    </dgm:pt>
    <dgm:pt modelId="{84DBF565-6628-4BEA-96FB-B1A8F62E386A}" type="pres">
      <dgm:prSet presAssocID="{609F3CC6-0744-4D94-A674-2262B0BD574C}" presName="EmptyPlaceHolder" presStyleCnt="0"/>
      <dgm:spPr/>
    </dgm:pt>
    <dgm:pt modelId="{DB293CAA-B2CD-404B-9BB3-D4545AEF99DB}" type="pres">
      <dgm:prSet presAssocID="{237EC6F5-49F5-418E-A4AC-9FB4716BDB9C}" presName="spaceBetweenRectangles" presStyleCnt="0"/>
      <dgm:spPr/>
    </dgm:pt>
    <dgm:pt modelId="{B28342C4-B744-4C8B-89F6-DC9F06CBA792}" type="pres">
      <dgm:prSet presAssocID="{D8314B58-F268-43A4-A5D4-5FAB5A7A2F16}" presName="composite" presStyleCnt="0"/>
      <dgm:spPr/>
    </dgm:pt>
    <dgm:pt modelId="{A0AA092A-B22B-45A2-B274-CD2B04A19B0E}" type="pres">
      <dgm:prSet presAssocID="{D8314B58-F268-43A4-A5D4-5FAB5A7A2F16}" presName="ConnectorPoint" presStyleLbl="lnNode1" presStyleIdx="4" presStyleCnt="8"/>
      <dgm:spPr>
        <a:solidFill>
          <a:schemeClr val="accent2">
            <a:hueOff val="-831636"/>
            <a:satOff val="-47959"/>
            <a:lumOff val="4930"/>
            <a:alphaOff val="0"/>
          </a:schemeClr>
        </a:solidFill>
        <a:ln w="6350" cap="flat" cmpd="sng" algn="ctr">
          <a:solidFill>
            <a:schemeClr val="lt1">
              <a:hueOff val="0"/>
              <a:satOff val="0"/>
              <a:lumOff val="0"/>
              <a:alphaOff val="0"/>
            </a:schemeClr>
          </a:solidFill>
          <a:prstDash val="solid"/>
          <a:miter lim="800000"/>
        </a:ln>
        <a:effectLst/>
      </dgm:spPr>
    </dgm:pt>
    <dgm:pt modelId="{C4D3867F-7AC8-4446-9FE6-B8691004614F}" type="pres">
      <dgm:prSet presAssocID="{D8314B58-F268-43A4-A5D4-5FAB5A7A2F16}" presName="DropPinPlaceHolder" presStyleCnt="0"/>
      <dgm:spPr/>
    </dgm:pt>
    <dgm:pt modelId="{4E212B6D-BA00-45DF-A80D-7B40193BF4D3}" type="pres">
      <dgm:prSet presAssocID="{D8314B58-F268-43A4-A5D4-5FAB5A7A2F16}" presName="DropPin" presStyleLbl="alignNode1" presStyleIdx="4" presStyleCnt="8"/>
      <dgm:spPr/>
    </dgm:pt>
    <dgm:pt modelId="{ED28FD18-D90A-4037-B658-D2A35E70DB81}" type="pres">
      <dgm:prSet presAssocID="{D8314B58-F268-43A4-A5D4-5FAB5A7A2F16}" presName="Ellipse" presStyleLbl="fgAcc1" presStyleIdx="5" presStyleCnt="9"/>
      <dgm:spPr>
        <a:solidFill>
          <a:schemeClr val="lt1">
            <a:alpha val="90000"/>
            <a:hueOff val="0"/>
            <a:satOff val="0"/>
            <a:lumOff val="0"/>
            <a:alphaOff val="0"/>
          </a:schemeClr>
        </a:solidFill>
        <a:ln w="12700" cap="flat" cmpd="sng" algn="ctr">
          <a:noFill/>
          <a:prstDash val="solid"/>
          <a:miter lim="800000"/>
        </a:ln>
        <a:effectLst/>
      </dgm:spPr>
    </dgm:pt>
    <dgm:pt modelId="{97C5AD2E-1DDC-4375-9665-2F791FB1E021}" type="pres">
      <dgm:prSet presAssocID="{D8314B58-F268-43A4-A5D4-5FAB5A7A2F16}" presName="L2TextContainer" presStyleLbl="revTx" presStyleIdx="8" presStyleCnt="16">
        <dgm:presLayoutVars>
          <dgm:bulletEnabled val="1"/>
        </dgm:presLayoutVars>
      </dgm:prSet>
      <dgm:spPr/>
    </dgm:pt>
    <dgm:pt modelId="{8C9C6794-A77E-4C94-BC3F-7725C7BDD75A}" type="pres">
      <dgm:prSet presAssocID="{D8314B58-F268-43A4-A5D4-5FAB5A7A2F16}" presName="L1TextContainer" presStyleLbl="revTx" presStyleIdx="9" presStyleCnt="16">
        <dgm:presLayoutVars>
          <dgm:chMax val="1"/>
          <dgm:chPref val="1"/>
          <dgm:bulletEnabled val="1"/>
        </dgm:presLayoutVars>
      </dgm:prSet>
      <dgm:spPr/>
    </dgm:pt>
    <dgm:pt modelId="{87418689-2D23-45C8-B8C0-A76E9BF57CCE}" type="pres">
      <dgm:prSet presAssocID="{D8314B58-F268-43A4-A5D4-5FAB5A7A2F16}" presName="ConnectLine" presStyleLbl="sibTrans1D1" presStyleIdx="4" presStyleCnt="8"/>
      <dgm:spPr>
        <a:noFill/>
        <a:ln w="12700" cap="flat" cmpd="sng" algn="ctr">
          <a:solidFill>
            <a:schemeClr val="accent2">
              <a:hueOff val="-831636"/>
              <a:satOff val="-47959"/>
              <a:lumOff val="4930"/>
              <a:alphaOff val="0"/>
            </a:schemeClr>
          </a:solidFill>
          <a:prstDash val="dash"/>
          <a:miter lim="800000"/>
        </a:ln>
        <a:effectLst/>
      </dgm:spPr>
    </dgm:pt>
    <dgm:pt modelId="{C7D3E868-66AE-4588-A5D8-86ADEB46B9C9}" type="pres">
      <dgm:prSet presAssocID="{D8314B58-F268-43A4-A5D4-5FAB5A7A2F16}" presName="EmptyPlaceHolder" presStyleCnt="0"/>
      <dgm:spPr/>
    </dgm:pt>
    <dgm:pt modelId="{D8E5812B-CD8B-4906-8E7C-A4401AE0EC05}" type="pres">
      <dgm:prSet presAssocID="{8AE72C2F-EA4F-4562-A1D0-E0727C3E786F}" presName="spaceBetweenRectangles" presStyleCnt="0"/>
      <dgm:spPr/>
    </dgm:pt>
    <dgm:pt modelId="{4B8C621F-1CC6-48A3-878E-564C271AA49A}" type="pres">
      <dgm:prSet presAssocID="{DC2C68CF-06F1-40F0-BA9D-D8A9DBE791CE}" presName="composite" presStyleCnt="0"/>
      <dgm:spPr/>
    </dgm:pt>
    <dgm:pt modelId="{9AF642A4-BE5B-45D2-91E9-68D2B54F6901}" type="pres">
      <dgm:prSet presAssocID="{DC2C68CF-06F1-40F0-BA9D-D8A9DBE791CE}" presName="ConnectorPoint" presStyleLbl="lnNode1" presStyleIdx="5" presStyleCnt="8"/>
      <dgm:spPr>
        <a:solidFill>
          <a:schemeClr val="accent2">
            <a:hueOff val="-1039545"/>
            <a:satOff val="-59949"/>
            <a:lumOff val="6163"/>
            <a:alphaOff val="0"/>
          </a:schemeClr>
        </a:solidFill>
        <a:ln w="6350" cap="flat" cmpd="sng" algn="ctr">
          <a:solidFill>
            <a:schemeClr val="lt1">
              <a:hueOff val="0"/>
              <a:satOff val="0"/>
              <a:lumOff val="0"/>
              <a:alphaOff val="0"/>
            </a:schemeClr>
          </a:solidFill>
          <a:prstDash val="solid"/>
          <a:miter lim="800000"/>
        </a:ln>
        <a:effectLst/>
      </dgm:spPr>
    </dgm:pt>
    <dgm:pt modelId="{AC65DF14-32CC-4016-8574-24CDA8C3AAED}" type="pres">
      <dgm:prSet presAssocID="{DC2C68CF-06F1-40F0-BA9D-D8A9DBE791CE}" presName="DropPinPlaceHolder" presStyleCnt="0"/>
      <dgm:spPr/>
    </dgm:pt>
    <dgm:pt modelId="{42D3461C-09B9-4308-BE63-ABC6A9EDDE42}" type="pres">
      <dgm:prSet presAssocID="{DC2C68CF-06F1-40F0-BA9D-D8A9DBE791CE}" presName="DropPin" presStyleLbl="alignNode1" presStyleIdx="5" presStyleCnt="8"/>
      <dgm:spPr/>
    </dgm:pt>
    <dgm:pt modelId="{C4A75D04-62EB-4382-907E-8CA01181E690}" type="pres">
      <dgm:prSet presAssocID="{DC2C68CF-06F1-40F0-BA9D-D8A9DBE791CE}" presName="Ellipse" presStyleLbl="fgAcc1" presStyleIdx="6" presStyleCnt="9"/>
      <dgm:spPr>
        <a:solidFill>
          <a:schemeClr val="lt1">
            <a:alpha val="90000"/>
            <a:hueOff val="0"/>
            <a:satOff val="0"/>
            <a:lumOff val="0"/>
            <a:alphaOff val="0"/>
          </a:schemeClr>
        </a:solidFill>
        <a:ln w="12700" cap="flat" cmpd="sng" algn="ctr">
          <a:noFill/>
          <a:prstDash val="solid"/>
          <a:miter lim="800000"/>
        </a:ln>
        <a:effectLst/>
      </dgm:spPr>
    </dgm:pt>
    <dgm:pt modelId="{0393ACC0-B318-4161-9494-C3C225082115}" type="pres">
      <dgm:prSet presAssocID="{DC2C68CF-06F1-40F0-BA9D-D8A9DBE791CE}" presName="L2TextContainer" presStyleLbl="revTx" presStyleIdx="10" presStyleCnt="16">
        <dgm:presLayoutVars>
          <dgm:bulletEnabled val="1"/>
        </dgm:presLayoutVars>
      </dgm:prSet>
      <dgm:spPr/>
    </dgm:pt>
    <dgm:pt modelId="{30A57266-6C5D-4F95-B9DE-33A57F06C9E0}" type="pres">
      <dgm:prSet presAssocID="{DC2C68CF-06F1-40F0-BA9D-D8A9DBE791CE}" presName="L1TextContainer" presStyleLbl="revTx" presStyleIdx="11" presStyleCnt="16">
        <dgm:presLayoutVars>
          <dgm:chMax val="1"/>
          <dgm:chPref val="1"/>
          <dgm:bulletEnabled val="1"/>
        </dgm:presLayoutVars>
      </dgm:prSet>
      <dgm:spPr/>
    </dgm:pt>
    <dgm:pt modelId="{A08B6394-4F85-4D73-A6AD-821F81445C56}" type="pres">
      <dgm:prSet presAssocID="{DC2C68CF-06F1-40F0-BA9D-D8A9DBE791CE}" presName="ConnectLine" presStyleLbl="sibTrans1D1" presStyleIdx="5" presStyleCnt="8"/>
      <dgm:spPr>
        <a:noFill/>
        <a:ln w="12700" cap="flat" cmpd="sng" algn="ctr">
          <a:solidFill>
            <a:schemeClr val="accent2">
              <a:hueOff val="-1039545"/>
              <a:satOff val="-59949"/>
              <a:lumOff val="6163"/>
              <a:alphaOff val="0"/>
            </a:schemeClr>
          </a:solidFill>
          <a:prstDash val="dash"/>
          <a:miter lim="800000"/>
        </a:ln>
        <a:effectLst/>
      </dgm:spPr>
    </dgm:pt>
    <dgm:pt modelId="{86208C9E-6BC1-408A-8D7A-D0114E265AA7}" type="pres">
      <dgm:prSet presAssocID="{DC2C68CF-06F1-40F0-BA9D-D8A9DBE791CE}" presName="EmptyPlaceHolder" presStyleCnt="0"/>
      <dgm:spPr/>
    </dgm:pt>
    <dgm:pt modelId="{0BDA7F22-D924-424D-8FEF-910F51A6BAB9}" type="pres">
      <dgm:prSet presAssocID="{8A69D6F7-FBE8-4C88-85C9-498928F975DD}" presName="spaceBetweenRectangles" presStyleCnt="0"/>
      <dgm:spPr/>
    </dgm:pt>
    <dgm:pt modelId="{B2A9F7FD-3D2D-4361-84FA-80890D593112}" type="pres">
      <dgm:prSet presAssocID="{4790E74A-AA4C-40FD-9114-8E2AC649C5CD}" presName="composite" presStyleCnt="0"/>
      <dgm:spPr/>
    </dgm:pt>
    <dgm:pt modelId="{A9CF0EA8-B82E-4FF4-8697-3282337C0DCC}" type="pres">
      <dgm:prSet presAssocID="{4790E74A-AA4C-40FD-9114-8E2AC649C5CD}" presName="ConnectorPoint" presStyleLbl="lnNode1" presStyleIdx="6" presStyleCnt="8"/>
      <dgm:spPr>
        <a:solidFill>
          <a:schemeClr val="accent2">
            <a:hueOff val="-1247454"/>
            <a:satOff val="-71938"/>
            <a:lumOff val="7395"/>
            <a:alphaOff val="0"/>
          </a:schemeClr>
        </a:solidFill>
        <a:ln w="6350" cap="flat" cmpd="sng" algn="ctr">
          <a:solidFill>
            <a:schemeClr val="lt1">
              <a:hueOff val="0"/>
              <a:satOff val="0"/>
              <a:lumOff val="0"/>
              <a:alphaOff val="0"/>
            </a:schemeClr>
          </a:solidFill>
          <a:prstDash val="solid"/>
          <a:miter lim="800000"/>
        </a:ln>
        <a:effectLst/>
      </dgm:spPr>
    </dgm:pt>
    <dgm:pt modelId="{155F4449-4726-4C98-83C3-BF96285805B4}" type="pres">
      <dgm:prSet presAssocID="{4790E74A-AA4C-40FD-9114-8E2AC649C5CD}" presName="DropPinPlaceHolder" presStyleCnt="0"/>
      <dgm:spPr/>
    </dgm:pt>
    <dgm:pt modelId="{51170C02-8D5C-43E7-8E00-397A288BF12E}" type="pres">
      <dgm:prSet presAssocID="{4790E74A-AA4C-40FD-9114-8E2AC649C5CD}" presName="DropPin" presStyleLbl="alignNode1" presStyleIdx="6" presStyleCnt="8"/>
      <dgm:spPr/>
    </dgm:pt>
    <dgm:pt modelId="{5B159ABE-CB61-499E-AABB-41D72CBCCF90}" type="pres">
      <dgm:prSet presAssocID="{4790E74A-AA4C-40FD-9114-8E2AC649C5CD}"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7E80997F-CB97-4944-BACB-5BF33FC5064F}" type="pres">
      <dgm:prSet presAssocID="{4790E74A-AA4C-40FD-9114-8E2AC649C5CD}" presName="L2TextContainer" presStyleLbl="revTx" presStyleIdx="12" presStyleCnt="16">
        <dgm:presLayoutVars>
          <dgm:bulletEnabled val="1"/>
        </dgm:presLayoutVars>
      </dgm:prSet>
      <dgm:spPr/>
    </dgm:pt>
    <dgm:pt modelId="{901C45FC-3AC7-41E5-84F6-20C9EBB3D213}" type="pres">
      <dgm:prSet presAssocID="{4790E74A-AA4C-40FD-9114-8E2AC649C5CD}" presName="L1TextContainer" presStyleLbl="revTx" presStyleIdx="13" presStyleCnt="16">
        <dgm:presLayoutVars>
          <dgm:chMax val="1"/>
          <dgm:chPref val="1"/>
          <dgm:bulletEnabled val="1"/>
        </dgm:presLayoutVars>
      </dgm:prSet>
      <dgm:spPr/>
    </dgm:pt>
    <dgm:pt modelId="{FC574113-43F7-4CFC-8553-5A14AC3E3BC7}" type="pres">
      <dgm:prSet presAssocID="{4790E74A-AA4C-40FD-9114-8E2AC649C5CD}" presName="ConnectLine" presStyleLbl="sibTrans1D1" presStyleIdx="6" presStyleCnt="8"/>
      <dgm:spPr>
        <a:noFill/>
        <a:ln w="12700" cap="flat" cmpd="sng" algn="ctr">
          <a:solidFill>
            <a:schemeClr val="accent2">
              <a:hueOff val="-1247454"/>
              <a:satOff val="-71938"/>
              <a:lumOff val="7395"/>
              <a:alphaOff val="0"/>
            </a:schemeClr>
          </a:solidFill>
          <a:prstDash val="dash"/>
          <a:miter lim="800000"/>
        </a:ln>
        <a:effectLst/>
      </dgm:spPr>
    </dgm:pt>
    <dgm:pt modelId="{B79558E1-40DE-4309-ACC6-06A72EDC093F}" type="pres">
      <dgm:prSet presAssocID="{4790E74A-AA4C-40FD-9114-8E2AC649C5CD}" presName="EmptyPlaceHolder" presStyleCnt="0"/>
      <dgm:spPr/>
    </dgm:pt>
    <dgm:pt modelId="{A83CF356-D462-4AEA-8AE0-F4286723A995}" type="pres">
      <dgm:prSet presAssocID="{9DBEF35F-27CD-48E1-B8E8-E3544683B019}" presName="spaceBetweenRectangles" presStyleCnt="0"/>
      <dgm:spPr/>
    </dgm:pt>
    <dgm:pt modelId="{562C258A-B243-4206-9D07-633A5DBCF6E5}" type="pres">
      <dgm:prSet presAssocID="{6B272564-5DD4-46C1-A8EB-F9D3520021FD}" presName="composite" presStyleCnt="0"/>
      <dgm:spPr/>
    </dgm:pt>
    <dgm:pt modelId="{68F4E22D-9A7E-4705-8240-E63249D383FA}" type="pres">
      <dgm:prSet presAssocID="{6B272564-5DD4-46C1-A8EB-F9D3520021FD}" presName="ConnectorPoint" presStyleLbl="lnNode1" presStyleIdx="7" presStyleCnt="8"/>
      <dgm:spPr>
        <a:solidFill>
          <a:schemeClr val="accent2">
            <a:hueOff val="-1455363"/>
            <a:satOff val="-83928"/>
            <a:lumOff val="8628"/>
            <a:alphaOff val="0"/>
          </a:schemeClr>
        </a:solidFill>
        <a:ln w="6350" cap="flat" cmpd="sng" algn="ctr">
          <a:solidFill>
            <a:schemeClr val="lt1">
              <a:hueOff val="0"/>
              <a:satOff val="0"/>
              <a:lumOff val="0"/>
              <a:alphaOff val="0"/>
            </a:schemeClr>
          </a:solidFill>
          <a:prstDash val="solid"/>
          <a:miter lim="800000"/>
        </a:ln>
        <a:effectLst/>
      </dgm:spPr>
    </dgm:pt>
    <dgm:pt modelId="{48D94215-58B5-41A0-A854-97CE37CF50C5}" type="pres">
      <dgm:prSet presAssocID="{6B272564-5DD4-46C1-A8EB-F9D3520021FD}" presName="DropPinPlaceHolder" presStyleCnt="0"/>
      <dgm:spPr/>
    </dgm:pt>
    <dgm:pt modelId="{F5E2A3D0-44AC-411E-8DE8-D43065E8CA15}" type="pres">
      <dgm:prSet presAssocID="{6B272564-5DD4-46C1-A8EB-F9D3520021FD}" presName="DropPin" presStyleLbl="alignNode1" presStyleIdx="7" presStyleCnt="8"/>
      <dgm:spPr/>
    </dgm:pt>
    <dgm:pt modelId="{073B1E43-C35E-4711-9955-3A68816BC7C0}" type="pres">
      <dgm:prSet presAssocID="{6B272564-5DD4-46C1-A8EB-F9D3520021FD}"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D1039DDA-2BD9-429C-8D1C-CCDE428C5AC4}" type="pres">
      <dgm:prSet presAssocID="{6B272564-5DD4-46C1-A8EB-F9D3520021FD}" presName="L2TextContainer" presStyleLbl="revTx" presStyleIdx="14" presStyleCnt="16">
        <dgm:presLayoutVars>
          <dgm:bulletEnabled val="1"/>
        </dgm:presLayoutVars>
      </dgm:prSet>
      <dgm:spPr/>
    </dgm:pt>
    <dgm:pt modelId="{37FA95A8-22C9-47AA-816A-C639CEFA755D}" type="pres">
      <dgm:prSet presAssocID="{6B272564-5DD4-46C1-A8EB-F9D3520021FD}" presName="L1TextContainer" presStyleLbl="revTx" presStyleIdx="15" presStyleCnt="16">
        <dgm:presLayoutVars>
          <dgm:chMax val="1"/>
          <dgm:chPref val="1"/>
          <dgm:bulletEnabled val="1"/>
        </dgm:presLayoutVars>
      </dgm:prSet>
      <dgm:spPr/>
    </dgm:pt>
    <dgm:pt modelId="{B0FBDEB1-5A72-43CA-9741-B578AE936838}" type="pres">
      <dgm:prSet presAssocID="{6B272564-5DD4-46C1-A8EB-F9D3520021FD}" presName="ConnectLine" presStyleLbl="sibTrans1D1" presStyleIdx="7" presStyleCnt="8"/>
      <dgm:spPr>
        <a:noFill/>
        <a:ln w="12700" cap="flat" cmpd="sng" algn="ctr">
          <a:solidFill>
            <a:schemeClr val="accent2">
              <a:hueOff val="-1455363"/>
              <a:satOff val="-83928"/>
              <a:lumOff val="8628"/>
              <a:alphaOff val="0"/>
            </a:schemeClr>
          </a:solidFill>
          <a:prstDash val="dash"/>
          <a:miter lim="800000"/>
        </a:ln>
        <a:effectLst/>
      </dgm:spPr>
    </dgm:pt>
    <dgm:pt modelId="{61D2EF49-1028-46C8-8ECA-729748A7538B}" type="pres">
      <dgm:prSet presAssocID="{6B272564-5DD4-46C1-A8EB-F9D3520021FD}" presName="EmptyPlaceHolder" presStyleCnt="0"/>
      <dgm:spPr/>
    </dgm:pt>
  </dgm:ptLst>
  <dgm:cxnLst>
    <dgm:cxn modelId="{4E7E9419-9229-45AB-B22C-629BF97189EA}" type="presOf" srcId="{AB3918E5-6708-44CA-BD58-03D3A530CDFE}" destId="{C9D81D66-E7E4-49EE-8718-AE70B9FC15E2}" srcOrd="0" destOrd="0" presId="urn:microsoft.com/office/officeart/2017/3/layout/DropPinTimeline"/>
    <dgm:cxn modelId="{2C79B51E-D7F8-4417-B178-16E7CC01DC6B}" srcId="{19DDE5FA-D7E4-4AA3-9536-BD433DE2F6D2}" destId="{609F3CC6-0744-4D94-A674-2262B0BD574C}" srcOrd="3" destOrd="0" parTransId="{A63D6050-00D1-4323-9F9E-92FA982E9F10}" sibTransId="{237EC6F5-49F5-418E-A4AC-9FB4716BDB9C}"/>
    <dgm:cxn modelId="{54426327-C47B-4347-B636-347272C3B682}" srcId="{609F3CC6-0744-4D94-A674-2262B0BD574C}" destId="{3A082C54-BF68-4D10-94DA-5FDBB2C348F2}" srcOrd="0" destOrd="0" parTransId="{6CC359E5-9CB8-4FBD-8504-95A9ABA3CF9D}" sibTransId="{20571477-A360-4F23-8777-1EE534C4C1A1}"/>
    <dgm:cxn modelId="{263CEA2B-CE69-4BF3-94CA-282BBBDD7728}" srcId="{9A081689-00BC-4F1E-A97A-F3F09B3744BB}" destId="{AB3918E5-6708-44CA-BD58-03D3A530CDFE}" srcOrd="0" destOrd="0" parTransId="{0FF067FB-81A9-4218-AD4E-26A7BFDE7C21}" sibTransId="{52895F66-2135-4217-B30D-4BD737D8EF08}"/>
    <dgm:cxn modelId="{29D00A33-A53E-44C6-ACCD-E1B7EB55F751}" type="presOf" srcId="{54951C71-2D5F-455A-B021-1A257F59D2DF}" destId="{9BB3D803-4AAB-4C1B-9AC9-CBC319484EA7}" srcOrd="0" destOrd="0" presId="urn:microsoft.com/office/officeart/2017/3/layout/DropPinTimeline"/>
    <dgm:cxn modelId="{A7C27E37-091C-43C0-885D-859F9ED0AA9F}" type="presOf" srcId="{F8761147-1276-4DCE-B13D-F5BD64620DF0}" destId="{D1039DDA-2BD9-429C-8D1C-CCDE428C5AC4}" srcOrd="0" destOrd="0" presId="urn:microsoft.com/office/officeart/2017/3/layout/DropPinTimeline"/>
    <dgm:cxn modelId="{610D325E-67CF-4AEF-9E94-760797B98743}" srcId="{D8314B58-F268-43A4-A5D4-5FAB5A7A2F16}" destId="{7117B389-BB25-4438-8CBD-472EA929BDD1}" srcOrd="0" destOrd="0" parTransId="{1A089DFE-381D-4ABC-BDB2-C4720D2DF15C}" sibTransId="{DBFFF474-073A-48A0-AED1-20DDA26BA540}"/>
    <dgm:cxn modelId="{E3D3B443-539B-4203-A326-A398A9F6E163}" srcId="{A7622934-AB24-472F-8483-6342C4D09B3C}" destId="{D010F487-E592-4C24-9B78-8CE82CD467C9}" srcOrd="0" destOrd="0" parTransId="{5A4B4E08-E3C0-4980-B5AC-90325CE9923A}" sibTransId="{DC7867E4-E484-4204-B794-B248739F4E99}"/>
    <dgm:cxn modelId="{1C266145-C514-4023-A6A3-A4ED9E6FBC20}" type="presOf" srcId="{D010F487-E592-4C24-9B78-8CE82CD467C9}" destId="{60AA5859-788D-4DA7-868C-92C4B240565A}" srcOrd="0" destOrd="0" presId="urn:microsoft.com/office/officeart/2017/3/layout/DropPinTimeline"/>
    <dgm:cxn modelId="{8841AD50-0BFB-442F-B185-544E53488AA3}" type="presOf" srcId="{97E2586E-AA23-40B0-8CBC-B37D9E819BA0}" destId="{0393ACC0-B318-4161-9494-C3C225082115}" srcOrd="0" destOrd="0" presId="urn:microsoft.com/office/officeart/2017/3/layout/DropPinTimeline"/>
    <dgm:cxn modelId="{A3D21B73-C4E5-4F7E-8977-F582B084A88C}" srcId="{19DDE5FA-D7E4-4AA3-9536-BD433DE2F6D2}" destId="{A7622934-AB24-472F-8483-6342C4D09B3C}" srcOrd="1" destOrd="0" parTransId="{FF44947E-EC4B-4F4F-B475-4698C0498F73}" sibTransId="{216E4C2C-BA85-41E6-BD8B-727FFCBCABF8}"/>
    <dgm:cxn modelId="{2E3E3378-AF20-4C1C-8247-DA978CA20F69}" type="presOf" srcId="{1285AB48-40E6-4967-846A-F7DBD8CB5BF3}" destId="{7E80997F-CB97-4944-BACB-5BF33FC5064F}" srcOrd="0" destOrd="0" presId="urn:microsoft.com/office/officeart/2017/3/layout/DropPinTimeline"/>
    <dgm:cxn modelId="{F91BF779-9ECA-49B8-B2BA-9B137E9D50C7}" srcId="{19DDE5FA-D7E4-4AA3-9536-BD433DE2F6D2}" destId="{9A081689-00BC-4F1E-A97A-F3F09B3744BB}" srcOrd="0" destOrd="0" parTransId="{56F10E85-8FB1-4518-9CA0-3302C5331DAF}" sibTransId="{D229B677-7E68-437A-AE9F-74F950774B48}"/>
    <dgm:cxn modelId="{DB944493-C414-4203-A70A-BFF0DDCE2C4A}" type="presOf" srcId="{D8314B58-F268-43A4-A5D4-5FAB5A7A2F16}" destId="{8C9C6794-A77E-4C94-BC3F-7725C7BDD75A}" srcOrd="0" destOrd="0" presId="urn:microsoft.com/office/officeart/2017/3/layout/DropPinTimeline"/>
    <dgm:cxn modelId="{99540597-9AAB-423C-8B63-15FA41D78FB2}" type="presOf" srcId="{A7622934-AB24-472F-8483-6342C4D09B3C}" destId="{219B3F22-7603-47F3-92B4-A1151BE2F9E6}" srcOrd="0" destOrd="0" presId="urn:microsoft.com/office/officeart/2017/3/layout/DropPinTimeline"/>
    <dgm:cxn modelId="{660806A3-5300-4D3E-B806-F04B326DAE78}" srcId="{C613053F-58DC-4954-BC7E-B80BE3858DCF}" destId="{54951C71-2D5F-455A-B021-1A257F59D2DF}" srcOrd="0" destOrd="0" parTransId="{96910551-8574-4BD7-8E4A-9683D06F2F5F}" sibTransId="{BC37BB4D-6423-4CFE-AF11-FCF2911E94E4}"/>
    <dgm:cxn modelId="{68D51FA4-9771-4A6D-AA4D-977CEB3E852F}" srcId="{DC2C68CF-06F1-40F0-BA9D-D8A9DBE791CE}" destId="{97E2586E-AA23-40B0-8CBC-B37D9E819BA0}" srcOrd="0" destOrd="0" parTransId="{C561C90C-1D9E-4727-85EA-74AC7D7750D8}" sibTransId="{20589D05-84A5-4201-91DA-91A68F324BF9}"/>
    <dgm:cxn modelId="{B4F057A7-8A01-4F65-A8ED-BA8E078CA4BD}" type="presOf" srcId="{9A081689-00BC-4F1E-A97A-F3F09B3744BB}" destId="{D5206313-4977-4D9F-B537-E257637C55C5}" srcOrd="0" destOrd="0" presId="urn:microsoft.com/office/officeart/2017/3/layout/DropPinTimeline"/>
    <dgm:cxn modelId="{DFD1A2A8-E928-44CC-ACF6-714D912426FE}" srcId="{6B272564-5DD4-46C1-A8EB-F9D3520021FD}" destId="{F8761147-1276-4DCE-B13D-F5BD64620DF0}" srcOrd="0" destOrd="0" parTransId="{4480749F-72A1-40C0-9C16-0083331D118C}" sibTransId="{A798B142-42E8-48F6-8CC0-E3301F202743}"/>
    <dgm:cxn modelId="{6A5271AA-F91C-452B-959C-C84448D6FD1A}" type="presOf" srcId="{19DDE5FA-D7E4-4AA3-9536-BD433DE2F6D2}" destId="{4D872CB0-73A6-4055-86AD-1433E353601B}" srcOrd="0" destOrd="0" presId="urn:microsoft.com/office/officeart/2017/3/layout/DropPinTimeline"/>
    <dgm:cxn modelId="{4C69FAAC-1533-430E-BCFC-D5143C6B120D}" srcId="{19DDE5FA-D7E4-4AA3-9536-BD433DE2F6D2}" destId="{D8314B58-F268-43A4-A5D4-5FAB5A7A2F16}" srcOrd="4" destOrd="0" parTransId="{9C163B6D-F58A-48F0-840C-186407CC6AC6}" sibTransId="{8AE72C2F-EA4F-4562-A1D0-E0727C3E786F}"/>
    <dgm:cxn modelId="{E845C8AD-C289-45D1-AA80-1431734C15AA}" type="presOf" srcId="{7117B389-BB25-4438-8CBD-472EA929BDD1}" destId="{97C5AD2E-1DDC-4375-9665-2F791FB1E021}" srcOrd="0" destOrd="0" presId="urn:microsoft.com/office/officeart/2017/3/layout/DropPinTimeline"/>
    <dgm:cxn modelId="{546B54B1-3122-49F9-A133-36C8F119CC05}" srcId="{19DDE5FA-D7E4-4AA3-9536-BD433DE2F6D2}" destId="{C613053F-58DC-4954-BC7E-B80BE3858DCF}" srcOrd="2" destOrd="0" parTransId="{409AA5CF-36CE-4407-9686-C1B0A3D841BB}" sibTransId="{F268A38D-D5DA-4241-B887-5CF0DEBE448B}"/>
    <dgm:cxn modelId="{61FE9CC1-EC39-402C-A757-38C8C5FE1FC3}" srcId="{19DDE5FA-D7E4-4AA3-9536-BD433DE2F6D2}" destId="{DC2C68CF-06F1-40F0-BA9D-D8A9DBE791CE}" srcOrd="5" destOrd="0" parTransId="{FA9A401D-DC14-4C88-9AA9-392BBE768737}" sibTransId="{8A69D6F7-FBE8-4C88-85C9-498928F975DD}"/>
    <dgm:cxn modelId="{20A811C4-A94F-45A8-AF5F-7262AA48E856}" type="presOf" srcId="{DC2C68CF-06F1-40F0-BA9D-D8A9DBE791CE}" destId="{30A57266-6C5D-4F95-B9DE-33A57F06C9E0}" srcOrd="0" destOrd="0" presId="urn:microsoft.com/office/officeart/2017/3/layout/DropPinTimeline"/>
    <dgm:cxn modelId="{ADD1F5CC-8F58-4C07-A38F-A5F33C2B3529}" srcId="{4790E74A-AA4C-40FD-9114-8E2AC649C5CD}" destId="{1285AB48-40E6-4967-846A-F7DBD8CB5BF3}" srcOrd="0" destOrd="0" parTransId="{EB1CC8DC-412A-459D-843B-77571A2E996C}" sibTransId="{6CD41709-96F1-47BF-9AD8-B2A7D8A707B3}"/>
    <dgm:cxn modelId="{92F2F7D6-A013-4123-8F9D-99D4D138CA45}" type="presOf" srcId="{C613053F-58DC-4954-BC7E-B80BE3858DCF}" destId="{97D257B2-A8E1-4702-A3E7-02A74539E258}" srcOrd="0" destOrd="0" presId="urn:microsoft.com/office/officeart/2017/3/layout/DropPinTimeline"/>
    <dgm:cxn modelId="{0DE77AD8-B5C9-491C-92E9-B40BAC79A103}" type="presOf" srcId="{609F3CC6-0744-4D94-A674-2262B0BD574C}" destId="{E6CBF2D4-EBC4-4570-A38F-2529A5648B6D}" srcOrd="0" destOrd="0" presId="urn:microsoft.com/office/officeart/2017/3/layout/DropPinTimeline"/>
    <dgm:cxn modelId="{4FED70DB-10A6-4CA3-A905-6BA58DDF104E}" srcId="{19DDE5FA-D7E4-4AA3-9536-BD433DE2F6D2}" destId="{4790E74A-AA4C-40FD-9114-8E2AC649C5CD}" srcOrd="6" destOrd="0" parTransId="{69190239-D4D0-4176-8591-C2A4E17C3F18}" sibTransId="{9DBEF35F-27CD-48E1-B8E8-E3544683B019}"/>
    <dgm:cxn modelId="{F45B27E6-57A1-457F-9F5B-6A372D7E4FEE}" type="presOf" srcId="{4790E74A-AA4C-40FD-9114-8E2AC649C5CD}" destId="{901C45FC-3AC7-41E5-84F6-20C9EBB3D213}" srcOrd="0" destOrd="0" presId="urn:microsoft.com/office/officeart/2017/3/layout/DropPinTimeline"/>
    <dgm:cxn modelId="{17E07BE6-A64A-4249-B5D3-50B7328FBA76}" srcId="{19DDE5FA-D7E4-4AA3-9536-BD433DE2F6D2}" destId="{6B272564-5DD4-46C1-A8EB-F9D3520021FD}" srcOrd="7" destOrd="0" parTransId="{BBD6FF61-A718-4527-8F23-24FE7563C9F9}" sibTransId="{C23E06EC-09CD-4046-A247-DC555D291AA4}"/>
    <dgm:cxn modelId="{F2C531ED-AD79-442A-B54E-72EA29088D9C}" type="presOf" srcId="{3A082C54-BF68-4D10-94DA-5FDBB2C348F2}" destId="{B369246C-B869-40B6-88D0-27EC75A0022D}" srcOrd="0" destOrd="0" presId="urn:microsoft.com/office/officeart/2017/3/layout/DropPinTimeline"/>
    <dgm:cxn modelId="{75901CF1-DE7A-4AF3-A9F1-50A4DACA2502}" type="presOf" srcId="{6B272564-5DD4-46C1-A8EB-F9D3520021FD}" destId="{37FA95A8-22C9-47AA-816A-C639CEFA755D}" srcOrd="0" destOrd="0" presId="urn:microsoft.com/office/officeart/2017/3/layout/DropPinTimeline"/>
    <dgm:cxn modelId="{B6872708-3776-4C9E-B0C7-E0CC0DB7783C}" type="presParOf" srcId="{4D872CB0-73A6-4055-86AD-1433E353601B}" destId="{7D9A44F1-AE26-40F5-B195-2A4E5D585B4F}" srcOrd="0" destOrd="0" presId="urn:microsoft.com/office/officeart/2017/3/layout/DropPinTimeline"/>
    <dgm:cxn modelId="{6F460BC6-B8F8-4BF5-8351-43F5EA1238DA}" type="presParOf" srcId="{4D872CB0-73A6-4055-86AD-1433E353601B}" destId="{31EFFA94-CAC0-4C99-9416-424FFA17D596}" srcOrd="1" destOrd="0" presId="urn:microsoft.com/office/officeart/2017/3/layout/DropPinTimeline"/>
    <dgm:cxn modelId="{DCFC9968-D870-4F33-94E7-B07F55251840}" type="presParOf" srcId="{31EFFA94-CAC0-4C99-9416-424FFA17D596}" destId="{65212045-22B3-4180-91B6-50A165D0D571}" srcOrd="0" destOrd="0" presId="urn:microsoft.com/office/officeart/2017/3/layout/DropPinTimeline"/>
    <dgm:cxn modelId="{2C22C5DB-DBD8-4A06-976E-3480E2C62046}" type="presParOf" srcId="{65212045-22B3-4180-91B6-50A165D0D571}" destId="{28D19573-5339-4CCE-B405-03BF7AC599F7}" srcOrd="0" destOrd="0" presId="urn:microsoft.com/office/officeart/2017/3/layout/DropPinTimeline"/>
    <dgm:cxn modelId="{3A5B6EE1-FAE3-4613-A15F-34FC28D5B721}" type="presParOf" srcId="{65212045-22B3-4180-91B6-50A165D0D571}" destId="{6EA2A8B9-2C12-46E0-B57A-7E864C84D9A5}" srcOrd="1" destOrd="0" presId="urn:microsoft.com/office/officeart/2017/3/layout/DropPinTimeline"/>
    <dgm:cxn modelId="{F792A9F6-51CC-4232-B6D9-E075D5C868E6}" type="presParOf" srcId="{6EA2A8B9-2C12-46E0-B57A-7E864C84D9A5}" destId="{57ECE55E-9037-4A29-8622-B177964EBCB1}" srcOrd="0" destOrd="0" presId="urn:microsoft.com/office/officeart/2017/3/layout/DropPinTimeline"/>
    <dgm:cxn modelId="{4DE4F773-0B2F-44AA-90F0-D391D8B5DD7A}" type="presParOf" srcId="{6EA2A8B9-2C12-46E0-B57A-7E864C84D9A5}" destId="{09BBE2A0-258A-4C06-8195-E4E8892A89A9}" srcOrd="1" destOrd="0" presId="urn:microsoft.com/office/officeart/2017/3/layout/DropPinTimeline"/>
    <dgm:cxn modelId="{8B6B72F7-215B-4C53-93ED-FE0B30D49B74}" type="presParOf" srcId="{65212045-22B3-4180-91B6-50A165D0D571}" destId="{C9D81D66-E7E4-49EE-8718-AE70B9FC15E2}" srcOrd="2" destOrd="0" presId="urn:microsoft.com/office/officeart/2017/3/layout/DropPinTimeline"/>
    <dgm:cxn modelId="{2D69A7EA-3C1A-4EE1-BE12-AF3CB28DA273}" type="presParOf" srcId="{65212045-22B3-4180-91B6-50A165D0D571}" destId="{D5206313-4977-4D9F-B537-E257637C55C5}" srcOrd="3" destOrd="0" presId="urn:microsoft.com/office/officeart/2017/3/layout/DropPinTimeline"/>
    <dgm:cxn modelId="{05BDCA8C-59DE-48B1-BA56-27756C614BD9}" type="presParOf" srcId="{65212045-22B3-4180-91B6-50A165D0D571}" destId="{497273DC-87A4-4979-9634-A079625D80C9}" srcOrd="4" destOrd="0" presId="urn:microsoft.com/office/officeart/2017/3/layout/DropPinTimeline"/>
    <dgm:cxn modelId="{AEFA13E2-1CC8-49DC-AFE5-8331D4274AD0}" type="presParOf" srcId="{65212045-22B3-4180-91B6-50A165D0D571}" destId="{5967ED41-CD4B-4339-9804-625096B96DAE}" srcOrd="5" destOrd="0" presId="urn:microsoft.com/office/officeart/2017/3/layout/DropPinTimeline"/>
    <dgm:cxn modelId="{A25E9D8D-50D2-4BDF-AD0A-A7A65622B9E3}" type="presParOf" srcId="{31EFFA94-CAC0-4C99-9416-424FFA17D596}" destId="{A4EE1AEA-6AB0-42F4-B79B-A5BD159FD097}" srcOrd="1" destOrd="0" presId="urn:microsoft.com/office/officeart/2017/3/layout/DropPinTimeline"/>
    <dgm:cxn modelId="{971DAD4D-F253-4D9E-A05E-B3591567F91E}" type="presParOf" srcId="{31EFFA94-CAC0-4C99-9416-424FFA17D596}" destId="{77AEB2EC-66E7-45B4-9075-D38C65FA6CCE}" srcOrd="2" destOrd="0" presId="urn:microsoft.com/office/officeart/2017/3/layout/DropPinTimeline"/>
    <dgm:cxn modelId="{15F463FD-725F-4663-8624-A7F298C4FF9A}" type="presParOf" srcId="{77AEB2EC-66E7-45B4-9075-D38C65FA6CCE}" destId="{CAC5ED2E-79E1-49EF-BC42-411247A7AD2B}" srcOrd="0" destOrd="0" presId="urn:microsoft.com/office/officeart/2017/3/layout/DropPinTimeline"/>
    <dgm:cxn modelId="{95FC0BD8-D7B5-44C3-8174-6E44B7C70E12}" type="presParOf" srcId="{77AEB2EC-66E7-45B4-9075-D38C65FA6CCE}" destId="{6C31E928-7172-4167-BD2A-0032B8D04052}" srcOrd="1" destOrd="0" presId="urn:microsoft.com/office/officeart/2017/3/layout/DropPinTimeline"/>
    <dgm:cxn modelId="{D2AA1030-95B1-450D-9915-7D823BA78322}" type="presParOf" srcId="{6C31E928-7172-4167-BD2A-0032B8D04052}" destId="{AD9F1917-2001-497E-A215-BEC189ECE411}" srcOrd="0" destOrd="0" presId="urn:microsoft.com/office/officeart/2017/3/layout/DropPinTimeline"/>
    <dgm:cxn modelId="{3DAC21B4-C843-44BE-966D-B856A2D69009}" type="presParOf" srcId="{6C31E928-7172-4167-BD2A-0032B8D04052}" destId="{757EDA9F-C468-4CC5-BBBD-0518F8BBCB6F}" srcOrd="1" destOrd="0" presId="urn:microsoft.com/office/officeart/2017/3/layout/DropPinTimeline"/>
    <dgm:cxn modelId="{AAD4634A-D767-402B-BFD9-5BDA32DCDD92}" type="presParOf" srcId="{77AEB2EC-66E7-45B4-9075-D38C65FA6CCE}" destId="{60AA5859-788D-4DA7-868C-92C4B240565A}" srcOrd="2" destOrd="0" presId="urn:microsoft.com/office/officeart/2017/3/layout/DropPinTimeline"/>
    <dgm:cxn modelId="{C72D0829-ED6A-4DB0-ABF0-9A29E0DA341B}" type="presParOf" srcId="{77AEB2EC-66E7-45B4-9075-D38C65FA6CCE}" destId="{219B3F22-7603-47F3-92B4-A1151BE2F9E6}" srcOrd="3" destOrd="0" presId="urn:microsoft.com/office/officeart/2017/3/layout/DropPinTimeline"/>
    <dgm:cxn modelId="{DF8AB32A-BA32-4EBE-B958-E1508C2582CB}" type="presParOf" srcId="{77AEB2EC-66E7-45B4-9075-D38C65FA6CCE}" destId="{54F2E80D-5384-456A-95C8-7644F9289A09}" srcOrd="4" destOrd="0" presId="urn:microsoft.com/office/officeart/2017/3/layout/DropPinTimeline"/>
    <dgm:cxn modelId="{C25B23EE-D5CC-49F3-A69F-FE369E69AD70}" type="presParOf" srcId="{77AEB2EC-66E7-45B4-9075-D38C65FA6CCE}" destId="{20CBFA1A-0E68-4192-8350-DE677237F5CA}" srcOrd="5" destOrd="0" presId="urn:microsoft.com/office/officeart/2017/3/layout/DropPinTimeline"/>
    <dgm:cxn modelId="{23F1E510-ED13-489D-870A-9EB3071D7697}" type="presParOf" srcId="{31EFFA94-CAC0-4C99-9416-424FFA17D596}" destId="{5CF6F981-8EFC-47C2-AB8B-1975D2E42D3F}" srcOrd="3" destOrd="0" presId="urn:microsoft.com/office/officeart/2017/3/layout/DropPinTimeline"/>
    <dgm:cxn modelId="{E2C9F1A5-2405-4BB9-9831-64039E239634}" type="presParOf" srcId="{31EFFA94-CAC0-4C99-9416-424FFA17D596}" destId="{860F1C3E-E477-4F13-83EF-FB3664E8B70E}" srcOrd="4" destOrd="0" presId="urn:microsoft.com/office/officeart/2017/3/layout/DropPinTimeline"/>
    <dgm:cxn modelId="{9E5C4ABC-5387-4622-A5AA-D6F50D94C94C}" type="presParOf" srcId="{860F1C3E-E477-4F13-83EF-FB3664E8B70E}" destId="{67166FD6-158C-46BD-BB3A-55FFB314C192}" srcOrd="0" destOrd="0" presId="urn:microsoft.com/office/officeart/2017/3/layout/DropPinTimeline"/>
    <dgm:cxn modelId="{9A1A8FE2-0B82-4175-9077-DC4BDE4C7028}" type="presParOf" srcId="{860F1C3E-E477-4F13-83EF-FB3664E8B70E}" destId="{4C060816-32A4-4EF8-A96B-BF259AF4FC3F}" srcOrd="1" destOrd="0" presId="urn:microsoft.com/office/officeart/2017/3/layout/DropPinTimeline"/>
    <dgm:cxn modelId="{8FC5D3DC-7DAD-4359-8121-1AF65628CB4B}" type="presParOf" srcId="{4C060816-32A4-4EF8-A96B-BF259AF4FC3F}" destId="{56861F2B-A613-44A2-8281-EFE1155A8584}" srcOrd="0" destOrd="0" presId="urn:microsoft.com/office/officeart/2017/3/layout/DropPinTimeline"/>
    <dgm:cxn modelId="{A2459EDE-52A6-434D-B26F-BEFE9671C45F}" type="presParOf" srcId="{4C060816-32A4-4EF8-A96B-BF259AF4FC3F}" destId="{424F969A-0107-4D6B-9AB7-A1CBF6E818A6}" srcOrd="1" destOrd="0" presId="urn:microsoft.com/office/officeart/2017/3/layout/DropPinTimeline"/>
    <dgm:cxn modelId="{7D7348ED-6B93-4E27-878F-4593C9805C0A}" type="presParOf" srcId="{860F1C3E-E477-4F13-83EF-FB3664E8B70E}" destId="{9BB3D803-4AAB-4C1B-9AC9-CBC319484EA7}" srcOrd="2" destOrd="0" presId="urn:microsoft.com/office/officeart/2017/3/layout/DropPinTimeline"/>
    <dgm:cxn modelId="{0CF72B8C-95C3-4EB6-9354-989CF74F9947}" type="presParOf" srcId="{860F1C3E-E477-4F13-83EF-FB3664E8B70E}" destId="{97D257B2-A8E1-4702-A3E7-02A74539E258}" srcOrd="3" destOrd="0" presId="urn:microsoft.com/office/officeart/2017/3/layout/DropPinTimeline"/>
    <dgm:cxn modelId="{525903CB-D316-468B-95ED-34318DDD2899}" type="presParOf" srcId="{860F1C3E-E477-4F13-83EF-FB3664E8B70E}" destId="{A3924C47-B736-4F88-8D3D-E91EF8540DE3}" srcOrd="4" destOrd="0" presId="urn:microsoft.com/office/officeart/2017/3/layout/DropPinTimeline"/>
    <dgm:cxn modelId="{A8E9A7A7-8E9A-49A7-996E-9E48DD987B20}" type="presParOf" srcId="{860F1C3E-E477-4F13-83EF-FB3664E8B70E}" destId="{9F82DC8D-6385-43A4-94ED-5BBB35F8A585}" srcOrd="5" destOrd="0" presId="urn:microsoft.com/office/officeart/2017/3/layout/DropPinTimeline"/>
    <dgm:cxn modelId="{CC1D1A34-E54F-4256-AF33-9118F438344A}" type="presParOf" srcId="{31EFFA94-CAC0-4C99-9416-424FFA17D596}" destId="{CE008263-F695-4DBE-8690-1A26D329C1DA}" srcOrd="5" destOrd="0" presId="urn:microsoft.com/office/officeart/2017/3/layout/DropPinTimeline"/>
    <dgm:cxn modelId="{228891AD-AEEF-415F-ACB5-D4DAC7DB23B9}" type="presParOf" srcId="{31EFFA94-CAC0-4C99-9416-424FFA17D596}" destId="{2CBD9872-5CEC-49EB-B0FC-9E0CEA788CF7}" srcOrd="6" destOrd="0" presId="urn:microsoft.com/office/officeart/2017/3/layout/DropPinTimeline"/>
    <dgm:cxn modelId="{61EEC340-0F86-4276-96F7-D0388A312A82}" type="presParOf" srcId="{2CBD9872-5CEC-49EB-B0FC-9E0CEA788CF7}" destId="{384F1AD6-606D-484B-950A-D0FCF3A804A3}" srcOrd="0" destOrd="0" presId="urn:microsoft.com/office/officeart/2017/3/layout/DropPinTimeline"/>
    <dgm:cxn modelId="{B29EF21E-490B-4FBA-A077-51436EFCEF6E}" type="presParOf" srcId="{2CBD9872-5CEC-49EB-B0FC-9E0CEA788CF7}" destId="{1CB187A3-A28A-4AAD-8E48-B87324E5A6D4}" srcOrd="1" destOrd="0" presId="urn:microsoft.com/office/officeart/2017/3/layout/DropPinTimeline"/>
    <dgm:cxn modelId="{0BDD6EB9-3D00-47DD-96EE-12B28BF74F19}" type="presParOf" srcId="{1CB187A3-A28A-4AAD-8E48-B87324E5A6D4}" destId="{376BA9BE-54F0-4AFE-9259-6329B4BAF88C}" srcOrd="0" destOrd="0" presId="urn:microsoft.com/office/officeart/2017/3/layout/DropPinTimeline"/>
    <dgm:cxn modelId="{25B70017-5504-4199-9060-BDDAD8CD6320}" type="presParOf" srcId="{1CB187A3-A28A-4AAD-8E48-B87324E5A6D4}" destId="{56C3AEAE-D3EE-432B-B435-3015D16E13A6}" srcOrd="1" destOrd="0" presId="urn:microsoft.com/office/officeart/2017/3/layout/DropPinTimeline"/>
    <dgm:cxn modelId="{1FF325BD-3AB4-41BE-A5C9-0C1FEF61527D}" type="presParOf" srcId="{2CBD9872-5CEC-49EB-B0FC-9E0CEA788CF7}" destId="{B369246C-B869-40B6-88D0-27EC75A0022D}" srcOrd="2" destOrd="0" presId="urn:microsoft.com/office/officeart/2017/3/layout/DropPinTimeline"/>
    <dgm:cxn modelId="{D509E5D2-D1C3-4F40-95FF-BE7454D2412D}" type="presParOf" srcId="{2CBD9872-5CEC-49EB-B0FC-9E0CEA788CF7}" destId="{E6CBF2D4-EBC4-4570-A38F-2529A5648B6D}" srcOrd="3" destOrd="0" presId="urn:microsoft.com/office/officeart/2017/3/layout/DropPinTimeline"/>
    <dgm:cxn modelId="{651E37AE-5A3F-4C64-A0BE-9BB02AB6960E}" type="presParOf" srcId="{2CBD9872-5CEC-49EB-B0FC-9E0CEA788CF7}" destId="{6DF3829D-E14D-48CC-8DB6-5DB346E7861C}" srcOrd="4" destOrd="0" presId="urn:microsoft.com/office/officeart/2017/3/layout/DropPinTimeline"/>
    <dgm:cxn modelId="{AA207F0B-0355-4AAA-A9BB-1EAFE93586DE}" type="presParOf" srcId="{2CBD9872-5CEC-49EB-B0FC-9E0CEA788CF7}" destId="{84DBF565-6628-4BEA-96FB-B1A8F62E386A}" srcOrd="5" destOrd="0" presId="urn:microsoft.com/office/officeart/2017/3/layout/DropPinTimeline"/>
    <dgm:cxn modelId="{4C03DD80-4EC2-4082-95AB-DE49C3728D32}" type="presParOf" srcId="{31EFFA94-CAC0-4C99-9416-424FFA17D596}" destId="{DB293CAA-B2CD-404B-9BB3-D4545AEF99DB}" srcOrd="7" destOrd="0" presId="urn:microsoft.com/office/officeart/2017/3/layout/DropPinTimeline"/>
    <dgm:cxn modelId="{0FBE50A4-BEED-4508-8B6C-313C16A95AE4}" type="presParOf" srcId="{31EFFA94-CAC0-4C99-9416-424FFA17D596}" destId="{B28342C4-B744-4C8B-89F6-DC9F06CBA792}" srcOrd="8" destOrd="0" presId="urn:microsoft.com/office/officeart/2017/3/layout/DropPinTimeline"/>
    <dgm:cxn modelId="{622E491D-8CC5-4BB7-A2F6-426E18A4FE92}" type="presParOf" srcId="{B28342C4-B744-4C8B-89F6-DC9F06CBA792}" destId="{A0AA092A-B22B-45A2-B274-CD2B04A19B0E}" srcOrd="0" destOrd="0" presId="urn:microsoft.com/office/officeart/2017/3/layout/DropPinTimeline"/>
    <dgm:cxn modelId="{96E81158-C89D-43C6-BFB0-80BF77B406C1}" type="presParOf" srcId="{B28342C4-B744-4C8B-89F6-DC9F06CBA792}" destId="{C4D3867F-7AC8-4446-9FE6-B8691004614F}" srcOrd="1" destOrd="0" presId="urn:microsoft.com/office/officeart/2017/3/layout/DropPinTimeline"/>
    <dgm:cxn modelId="{82A7ED3F-30D0-4F48-A6A7-927A7BF8B25B}" type="presParOf" srcId="{C4D3867F-7AC8-4446-9FE6-B8691004614F}" destId="{4E212B6D-BA00-45DF-A80D-7B40193BF4D3}" srcOrd="0" destOrd="0" presId="urn:microsoft.com/office/officeart/2017/3/layout/DropPinTimeline"/>
    <dgm:cxn modelId="{8214E1FE-60B6-49EB-93C2-0C8D7FBD89FF}" type="presParOf" srcId="{C4D3867F-7AC8-4446-9FE6-B8691004614F}" destId="{ED28FD18-D90A-4037-B658-D2A35E70DB81}" srcOrd="1" destOrd="0" presId="urn:microsoft.com/office/officeart/2017/3/layout/DropPinTimeline"/>
    <dgm:cxn modelId="{8E9E043F-8952-422E-A010-CB8D0D0E504E}" type="presParOf" srcId="{B28342C4-B744-4C8B-89F6-DC9F06CBA792}" destId="{97C5AD2E-1DDC-4375-9665-2F791FB1E021}" srcOrd="2" destOrd="0" presId="urn:microsoft.com/office/officeart/2017/3/layout/DropPinTimeline"/>
    <dgm:cxn modelId="{0CE943DE-A078-408B-82F9-470445FDBBEE}" type="presParOf" srcId="{B28342C4-B744-4C8B-89F6-DC9F06CBA792}" destId="{8C9C6794-A77E-4C94-BC3F-7725C7BDD75A}" srcOrd="3" destOrd="0" presId="urn:microsoft.com/office/officeart/2017/3/layout/DropPinTimeline"/>
    <dgm:cxn modelId="{E99A69F1-460B-4EAE-8ED4-8F407F75915D}" type="presParOf" srcId="{B28342C4-B744-4C8B-89F6-DC9F06CBA792}" destId="{87418689-2D23-45C8-B8C0-A76E9BF57CCE}" srcOrd="4" destOrd="0" presId="urn:microsoft.com/office/officeart/2017/3/layout/DropPinTimeline"/>
    <dgm:cxn modelId="{8163F003-622F-492B-9846-9D30DFB7B0B9}" type="presParOf" srcId="{B28342C4-B744-4C8B-89F6-DC9F06CBA792}" destId="{C7D3E868-66AE-4588-A5D8-86ADEB46B9C9}" srcOrd="5" destOrd="0" presId="urn:microsoft.com/office/officeart/2017/3/layout/DropPinTimeline"/>
    <dgm:cxn modelId="{7BA4474A-11BB-498E-8A6E-1C7D5D0862BB}" type="presParOf" srcId="{31EFFA94-CAC0-4C99-9416-424FFA17D596}" destId="{D8E5812B-CD8B-4906-8E7C-A4401AE0EC05}" srcOrd="9" destOrd="0" presId="urn:microsoft.com/office/officeart/2017/3/layout/DropPinTimeline"/>
    <dgm:cxn modelId="{C5986159-4468-47A3-9C24-908DC5B8D558}" type="presParOf" srcId="{31EFFA94-CAC0-4C99-9416-424FFA17D596}" destId="{4B8C621F-1CC6-48A3-878E-564C271AA49A}" srcOrd="10" destOrd="0" presId="urn:microsoft.com/office/officeart/2017/3/layout/DropPinTimeline"/>
    <dgm:cxn modelId="{8F586F0C-6570-42F4-895D-2EE159E4A75C}" type="presParOf" srcId="{4B8C621F-1CC6-48A3-878E-564C271AA49A}" destId="{9AF642A4-BE5B-45D2-91E9-68D2B54F6901}" srcOrd="0" destOrd="0" presId="urn:microsoft.com/office/officeart/2017/3/layout/DropPinTimeline"/>
    <dgm:cxn modelId="{15364D72-B196-4288-9FC2-E85728748804}" type="presParOf" srcId="{4B8C621F-1CC6-48A3-878E-564C271AA49A}" destId="{AC65DF14-32CC-4016-8574-24CDA8C3AAED}" srcOrd="1" destOrd="0" presId="urn:microsoft.com/office/officeart/2017/3/layout/DropPinTimeline"/>
    <dgm:cxn modelId="{977A714D-D5F1-4A7A-8207-6D4A79495A0E}" type="presParOf" srcId="{AC65DF14-32CC-4016-8574-24CDA8C3AAED}" destId="{42D3461C-09B9-4308-BE63-ABC6A9EDDE42}" srcOrd="0" destOrd="0" presId="urn:microsoft.com/office/officeart/2017/3/layout/DropPinTimeline"/>
    <dgm:cxn modelId="{CF7B765E-460E-45EB-B8E0-6037B5DCED4E}" type="presParOf" srcId="{AC65DF14-32CC-4016-8574-24CDA8C3AAED}" destId="{C4A75D04-62EB-4382-907E-8CA01181E690}" srcOrd="1" destOrd="0" presId="urn:microsoft.com/office/officeart/2017/3/layout/DropPinTimeline"/>
    <dgm:cxn modelId="{39DB0211-5E53-4448-AD5F-C921BDF18A97}" type="presParOf" srcId="{4B8C621F-1CC6-48A3-878E-564C271AA49A}" destId="{0393ACC0-B318-4161-9494-C3C225082115}" srcOrd="2" destOrd="0" presId="urn:microsoft.com/office/officeart/2017/3/layout/DropPinTimeline"/>
    <dgm:cxn modelId="{DEE3EECA-548C-4029-868C-6C78EC686D69}" type="presParOf" srcId="{4B8C621F-1CC6-48A3-878E-564C271AA49A}" destId="{30A57266-6C5D-4F95-B9DE-33A57F06C9E0}" srcOrd="3" destOrd="0" presId="urn:microsoft.com/office/officeart/2017/3/layout/DropPinTimeline"/>
    <dgm:cxn modelId="{C28191E8-0CDF-4378-B2C9-4B4793507D06}" type="presParOf" srcId="{4B8C621F-1CC6-48A3-878E-564C271AA49A}" destId="{A08B6394-4F85-4D73-A6AD-821F81445C56}" srcOrd="4" destOrd="0" presId="urn:microsoft.com/office/officeart/2017/3/layout/DropPinTimeline"/>
    <dgm:cxn modelId="{D0D87604-C180-4C03-B73E-37EDA0DF4EC2}" type="presParOf" srcId="{4B8C621F-1CC6-48A3-878E-564C271AA49A}" destId="{86208C9E-6BC1-408A-8D7A-D0114E265AA7}" srcOrd="5" destOrd="0" presId="urn:microsoft.com/office/officeart/2017/3/layout/DropPinTimeline"/>
    <dgm:cxn modelId="{E5B23B9E-E475-42DA-B2DC-9C20CC5AE99B}" type="presParOf" srcId="{31EFFA94-CAC0-4C99-9416-424FFA17D596}" destId="{0BDA7F22-D924-424D-8FEF-910F51A6BAB9}" srcOrd="11" destOrd="0" presId="urn:microsoft.com/office/officeart/2017/3/layout/DropPinTimeline"/>
    <dgm:cxn modelId="{61D97D35-7C5A-4E99-9291-4BB1D6969A19}" type="presParOf" srcId="{31EFFA94-CAC0-4C99-9416-424FFA17D596}" destId="{B2A9F7FD-3D2D-4361-84FA-80890D593112}" srcOrd="12" destOrd="0" presId="urn:microsoft.com/office/officeart/2017/3/layout/DropPinTimeline"/>
    <dgm:cxn modelId="{A0722032-1755-4BFF-B780-9072060BC2A7}" type="presParOf" srcId="{B2A9F7FD-3D2D-4361-84FA-80890D593112}" destId="{A9CF0EA8-B82E-4FF4-8697-3282337C0DCC}" srcOrd="0" destOrd="0" presId="urn:microsoft.com/office/officeart/2017/3/layout/DropPinTimeline"/>
    <dgm:cxn modelId="{FDC12F37-AFA2-497D-A145-384123EC5B32}" type="presParOf" srcId="{B2A9F7FD-3D2D-4361-84FA-80890D593112}" destId="{155F4449-4726-4C98-83C3-BF96285805B4}" srcOrd="1" destOrd="0" presId="urn:microsoft.com/office/officeart/2017/3/layout/DropPinTimeline"/>
    <dgm:cxn modelId="{A8626334-5738-4508-87C4-6D5F720D3062}" type="presParOf" srcId="{155F4449-4726-4C98-83C3-BF96285805B4}" destId="{51170C02-8D5C-43E7-8E00-397A288BF12E}" srcOrd="0" destOrd="0" presId="urn:microsoft.com/office/officeart/2017/3/layout/DropPinTimeline"/>
    <dgm:cxn modelId="{E90AB221-D7C3-4D93-94DF-9F50AA23274E}" type="presParOf" srcId="{155F4449-4726-4C98-83C3-BF96285805B4}" destId="{5B159ABE-CB61-499E-AABB-41D72CBCCF90}" srcOrd="1" destOrd="0" presId="urn:microsoft.com/office/officeart/2017/3/layout/DropPinTimeline"/>
    <dgm:cxn modelId="{6503510F-54D3-4700-8958-98C1AEE3825D}" type="presParOf" srcId="{B2A9F7FD-3D2D-4361-84FA-80890D593112}" destId="{7E80997F-CB97-4944-BACB-5BF33FC5064F}" srcOrd="2" destOrd="0" presId="urn:microsoft.com/office/officeart/2017/3/layout/DropPinTimeline"/>
    <dgm:cxn modelId="{4509DBA1-2C3A-40E9-9411-54DC00D31093}" type="presParOf" srcId="{B2A9F7FD-3D2D-4361-84FA-80890D593112}" destId="{901C45FC-3AC7-41E5-84F6-20C9EBB3D213}" srcOrd="3" destOrd="0" presId="urn:microsoft.com/office/officeart/2017/3/layout/DropPinTimeline"/>
    <dgm:cxn modelId="{2E41F6C6-A9D7-4134-B4BF-EABA5A78E8E5}" type="presParOf" srcId="{B2A9F7FD-3D2D-4361-84FA-80890D593112}" destId="{FC574113-43F7-4CFC-8553-5A14AC3E3BC7}" srcOrd="4" destOrd="0" presId="urn:microsoft.com/office/officeart/2017/3/layout/DropPinTimeline"/>
    <dgm:cxn modelId="{96059155-C110-418F-8339-00F1D28120FE}" type="presParOf" srcId="{B2A9F7FD-3D2D-4361-84FA-80890D593112}" destId="{B79558E1-40DE-4309-ACC6-06A72EDC093F}" srcOrd="5" destOrd="0" presId="urn:microsoft.com/office/officeart/2017/3/layout/DropPinTimeline"/>
    <dgm:cxn modelId="{3ABDB3BC-5F29-42D0-824D-76D1FDF21EB3}" type="presParOf" srcId="{31EFFA94-CAC0-4C99-9416-424FFA17D596}" destId="{A83CF356-D462-4AEA-8AE0-F4286723A995}" srcOrd="13" destOrd="0" presId="urn:microsoft.com/office/officeart/2017/3/layout/DropPinTimeline"/>
    <dgm:cxn modelId="{E31CE85D-79CC-4F94-BD06-C20BE21DB093}" type="presParOf" srcId="{31EFFA94-CAC0-4C99-9416-424FFA17D596}" destId="{562C258A-B243-4206-9D07-633A5DBCF6E5}" srcOrd="14" destOrd="0" presId="urn:microsoft.com/office/officeart/2017/3/layout/DropPinTimeline"/>
    <dgm:cxn modelId="{77EE1E7F-370C-4C48-903F-75D887DCE36B}" type="presParOf" srcId="{562C258A-B243-4206-9D07-633A5DBCF6E5}" destId="{68F4E22D-9A7E-4705-8240-E63249D383FA}" srcOrd="0" destOrd="0" presId="urn:microsoft.com/office/officeart/2017/3/layout/DropPinTimeline"/>
    <dgm:cxn modelId="{425AC9DD-3E11-4A31-BC23-B145ED805B6A}" type="presParOf" srcId="{562C258A-B243-4206-9D07-633A5DBCF6E5}" destId="{48D94215-58B5-41A0-A854-97CE37CF50C5}" srcOrd="1" destOrd="0" presId="urn:microsoft.com/office/officeart/2017/3/layout/DropPinTimeline"/>
    <dgm:cxn modelId="{0A722017-DA1E-424C-81FB-97E399EC2FD2}" type="presParOf" srcId="{48D94215-58B5-41A0-A854-97CE37CF50C5}" destId="{F5E2A3D0-44AC-411E-8DE8-D43065E8CA15}" srcOrd="0" destOrd="0" presId="urn:microsoft.com/office/officeart/2017/3/layout/DropPinTimeline"/>
    <dgm:cxn modelId="{976350C3-045D-49C0-BB78-3FA6AC3847DD}" type="presParOf" srcId="{48D94215-58B5-41A0-A854-97CE37CF50C5}" destId="{073B1E43-C35E-4711-9955-3A68816BC7C0}" srcOrd="1" destOrd="0" presId="urn:microsoft.com/office/officeart/2017/3/layout/DropPinTimeline"/>
    <dgm:cxn modelId="{C7DE97B9-1AE9-41B0-8C02-40EFFF59F51C}" type="presParOf" srcId="{562C258A-B243-4206-9D07-633A5DBCF6E5}" destId="{D1039DDA-2BD9-429C-8D1C-CCDE428C5AC4}" srcOrd="2" destOrd="0" presId="urn:microsoft.com/office/officeart/2017/3/layout/DropPinTimeline"/>
    <dgm:cxn modelId="{2708E7EA-EB05-4303-BFAD-67827758FC81}" type="presParOf" srcId="{562C258A-B243-4206-9D07-633A5DBCF6E5}" destId="{37FA95A8-22C9-47AA-816A-C639CEFA755D}" srcOrd="3" destOrd="0" presId="urn:microsoft.com/office/officeart/2017/3/layout/DropPinTimeline"/>
    <dgm:cxn modelId="{56C366B2-6393-448A-A066-AA85D5C4C224}" type="presParOf" srcId="{562C258A-B243-4206-9D07-633A5DBCF6E5}" destId="{B0FBDEB1-5A72-43CA-9741-B578AE936838}" srcOrd="4" destOrd="0" presId="urn:microsoft.com/office/officeart/2017/3/layout/DropPinTimeline"/>
    <dgm:cxn modelId="{130C016A-A779-4571-BD61-BE4B28B6B5B7}" type="presParOf" srcId="{562C258A-B243-4206-9D07-633A5DBCF6E5}" destId="{61D2EF49-1028-46C8-8ECA-729748A7538B}"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3A98B-2339-4D52-AF9A-5240240BB6EA}">
      <dsp:nvSpPr>
        <dsp:cNvPr id="0" name=""/>
        <dsp:cNvSpPr/>
      </dsp:nvSpPr>
      <dsp:spPr>
        <a:xfrm>
          <a:off x="0" y="102984"/>
          <a:ext cx="3484756" cy="1641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Inclusion Cornwall has recently been working with Cornwall and Tamar Valley AONB’s.  </a:t>
          </a:r>
          <a:endParaRPr lang="en-US" sz="2300" kern="1200"/>
        </a:p>
      </dsp:txBody>
      <dsp:txXfrm>
        <a:off x="80132" y="183116"/>
        <a:ext cx="3324492" cy="1481245"/>
      </dsp:txXfrm>
    </dsp:sp>
    <dsp:sp modelId="{07885699-0268-423D-ADD5-7144481C6FA1}">
      <dsp:nvSpPr>
        <dsp:cNvPr id="0" name=""/>
        <dsp:cNvSpPr/>
      </dsp:nvSpPr>
      <dsp:spPr>
        <a:xfrm>
          <a:off x="0" y="1810734"/>
          <a:ext cx="3484756" cy="1641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Both organisations are committed to supporting people get out into our green and open spaces.</a:t>
          </a:r>
          <a:endParaRPr lang="en-US" sz="2300" kern="1200"/>
        </a:p>
      </dsp:txBody>
      <dsp:txXfrm>
        <a:off x="80132" y="1890866"/>
        <a:ext cx="3324492" cy="1481245"/>
      </dsp:txXfrm>
    </dsp:sp>
    <dsp:sp modelId="{7250046A-AC69-4748-B5EB-3AEEC5AC47B5}">
      <dsp:nvSpPr>
        <dsp:cNvPr id="0" name=""/>
        <dsp:cNvSpPr/>
      </dsp:nvSpPr>
      <dsp:spPr>
        <a:xfrm>
          <a:off x="0" y="3518484"/>
          <a:ext cx="3484756" cy="1641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To find out more of what we have achieved so far  </a:t>
          </a:r>
          <a:r>
            <a:rPr lang="en-GB" sz="2300" b="1" kern="1200" dirty="0">
              <a:solidFill>
                <a:srgbClr val="FFFF00"/>
              </a:solidFill>
              <a:hlinkClick xmlns:r="http://schemas.openxmlformats.org/officeDocument/2006/relationships" r:id="rId1">
                <a:extLst>
                  <a:ext uri="{A12FA001-AC4F-418D-AE19-62706E023703}">
                    <ahyp:hlinkClr xmlns:ahyp="http://schemas.microsoft.com/office/drawing/2018/hyperlinkcolor" val="tx"/>
                  </a:ext>
                </a:extLst>
              </a:hlinkClick>
            </a:rPr>
            <a:t>Environmental Inclusion (inclusioncornwall.co.uk)</a:t>
          </a:r>
          <a:endParaRPr lang="en-US" sz="2300" kern="1200" dirty="0">
            <a:solidFill>
              <a:srgbClr val="FFFF00"/>
            </a:solidFill>
          </a:endParaRPr>
        </a:p>
      </dsp:txBody>
      <dsp:txXfrm>
        <a:off x="80132" y="3598616"/>
        <a:ext cx="3324492" cy="14812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BBE2D-5CFB-D840-A412-D2062F80F853}">
      <dsp:nvSpPr>
        <dsp:cNvPr id="0" name=""/>
        <dsp:cNvSpPr/>
      </dsp:nvSpPr>
      <dsp:spPr>
        <a:xfrm>
          <a:off x="6315" y="994216"/>
          <a:ext cx="1974242" cy="236909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55650">
            <a:lnSpc>
              <a:spcPct val="90000"/>
            </a:lnSpc>
            <a:spcBef>
              <a:spcPct val="0"/>
            </a:spcBef>
            <a:spcAft>
              <a:spcPct val="35000"/>
            </a:spcAft>
            <a:buNone/>
          </a:pPr>
          <a:r>
            <a:rPr lang="en-US" sz="1700" kern="1200" dirty="0"/>
            <a:t>Inspire others to spend more time in nature</a:t>
          </a:r>
        </a:p>
      </dsp:txBody>
      <dsp:txXfrm>
        <a:off x="6315" y="1941852"/>
        <a:ext cx="1974242" cy="1421454"/>
      </dsp:txXfrm>
    </dsp:sp>
    <dsp:sp modelId="{36DAF8C0-4781-8B42-B414-D99353223058}">
      <dsp:nvSpPr>
        <dsp:cNvPr id="0" name=""/>
        <dsp:cNvSpPr/>
      </dsp:nvSpPr>
      <dsp:spPr>
        <a:xfrm>
          <a:off x="6315" y="99421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1955800">
            <a:lnSpc>
              <a:spcPct val="90000"/>
            </a:lnSpc>
            <a:spcBef>
              <a:spcPct val="0"/>
            </a:spcBef>
            <a:spcAft>
              <a:spcPct val="35000"/>
            </a:spcAft>
            <a:buNone/>
          </a:pPr>
          <a:r>
            <a:rPr lang="en-US" sz="4400" kern="1200" dirty="0"/>
            <a:t>01</a:t>
          </a:r>
        </a:p>
      </dsp:txBody>
      <dsp:txXfrm>
        <a:off x="6315" y="994216"/>
        <a:ext cx="1974242" cy="947636"/>
      </dsp:txXfrm>
    </dsp:sp>
    <dsp:sp modelId="{41193D8E-E881-E445-8193-DD72D79A3D58}">
      <dsp:nvSpPr>
        <dsp:cNvPr id="0" name=""/>
        <dsp:cNvSpPr/>
      </dsp:nvSpPr>
      <dsp:spPr>
        <a:xfrm>
          <a:off x="2138497" y="994216"/>
          <a:ext cx="1974242" cy="236909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55650">
            <a:lnSpc>
              <a:spcPct val="90000"/>
            </a:lnSpc>
            <a:spcBef>
              <a:spcPct val="0"/>
            </a:spcBef>
            <a:spcAft>
              <a:spcPct val="35000"/>
            </a:spcAft>
            <a:buNone/>
          </a:pPr>
          <a:r>
            <a:rPr lang="en-US" sz="1700" kern="1200" dirty="0"/>
            <a:t>Give ‘gifts’ of mindful moments</a:t>
          </a:r>
        </a:p>
      </dsp:txBody>
      <dsp:txXfrm>
        <a:off x="2138497" y="1941852"/>
        <a:ext cx="1974242" cy="1421454"/>
      </dsp:txXfrm>
    </dsp:sp>
    <dsp:sp modelId="{2F8512AB-F11E-A24E-A5E8-5EC69B81FAFC}">
      <dsp:nvSpPr>
        <dsp:cNvPr id="0" name=""/>
        <dsp:cNvSpPr/>
      </dsp:nvSpPr>
      <dsp:spPr>
        <a:xfrm>
          <a:off x="2138497" y="99421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1955800">
            <a:lnSpc>
              <a:spcPct val="90000"/>
            </a:lnSpc>
            <a:spcBef>
              <a:spcPct val="0"/>
            </a:spcBef>
            <a:spcAft>
              <a:spcPct val="35000"/>
            </a:spcAft>
            <a:buNone/>
          </a:pPr>
          <a:r>
            <a:rPr lang="en-US" sz="4400" kern="1200"/>
            <a:t>02</a:t>
          </a:r>
        </a:p>
      </dsp:txBody>
      <dsp:txXfrm>
        <a:off x="2138497" y="994216"/>
        <a:ext cx="1974242" cy="947636"/>
      </dsp:txXfrm>
    </dsp:sp>
    <dsp:sp modelId="{00D76268-35C7-EF4A-AA6E-83046A41C756}">
      <dsp:nvSpPr>
        <dsp:cNvPr id="0" name=""/>
        <dsp:cNvSpPr/>
      </dsp:nvSpPr>
      <dsp:spPr>
        <a:xfrm>
          <a:off x="4270678" y="994216"/>
          <a:ext cx="1974242" cy="236909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55650">
            <a:lnSpc>
              <a:spcPct val="90000"/>
            </a:lnSpc>
            <a:spcBef>
              <a:spcPct val="0"/>
            </a:spcBef>
            <a:spcAft>
              <a:spcPct val="35000"/>
            </a:spcAft>
            <a:buNone/>
          </a:pPr>
          <a:r>
            <a:rPr lang="en-US" sz="1700" kern="1200" dirty="0"/>
            <a:t>Encourage people to see nature through new eyes</a:t>
          </a:r>
        </a:p>
      </dsp:txBody>
      <dsp:txXfrm>
        <a:off x="4270678" y="1941852"/>
        <a:ext cx="1974242" cy="1421454"/>
      </dsp:txXfrm>
    </dsp:sp>
    <dsp:sp modelId="{C6691F1F-9250-6242-A79C-108939EFC9C5}">
      <dsp:nvSpPr>
        <dsp:cNvPr id="0" name=""/>
        <dsp:cNvSpPr/>
      </dsp:nvSpPr>
      <dsp:spPr>
        <a:xfrm>
          <a:off x="4270678" y="99421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1955800">
            <a:lnSpc>
              <a:spcPct val="90000"/>
            </a:lnSpc>
            <a:spcBef>
              <a:spcPct val="0"/>
            </a:spcBef>
            <a:spcAft>
              <a:spcPct val="35000"/>
            </a:spcAft>
            <a:buNone/>
          </a:pPr>
          <a:r>
            <a:rPr lang="en-US" sz="4400" kern="1200"/>
            <a:t>03</a:t>
          </a:r>
        </a:p>
      </dsp:txBody>
      <dsp:txXfrm>
        <a:off x="4270678" y="994216"/>
        <a:ext cx="1974242" cy="947636"/>
      </dsp:txXfrm>
    </dsp:sp>
    <dsp:sp modelId="{810B7407-E02A-E544-B601-5DB21E3BC869}">
      <dsp:nvSpPr>
        <dsp:cNvPr id="0" name=""/>
        <dsp:cNvSpPr/>
      </dsp:nvSpPr>
      <dsp:spPr>
        <a:xfrm>
          <a:off x="6402860" y="994216"/>
          <a:ext cx="1974242" cy="236909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55650">
            <a:lnSpc>
              <a:spcPct val="90000"/>
            </a:lnSpc>
            <a:spcBef>
              <a:spcPct val="0"/>
            </a:spcBef>
            <a:spcAft>
              <a:spcPct val="35000"/>
            </a:spcAft>
            <a:buNone/>
          </a:pPr>
          <a:r>
            <a:rPr lang="en-US" sz="1700" kern="1200" dirty="0"/>
            <a:t>Help individuals to ‘remember’ how to be playful and curious</a:t>
          </a:r>
        </a:p>
      </dsp:txBody>
      <dsp:txXfrm>
        <a:off x="6402860" y="1941852"/>
        <a:ext cx="1974242" cy="1421454"/>
      </dsp:txXfrm>
    </dsp:sp>
    <dsp:sp modelId="{12EF93F4-7E54-1143-A30C-C097E55D9E4E}">
      <dsp:nvSpPr>
        <dsp:cNvPr id="0" name=""/>
        <dsp:cNvSpPr/>
      </dsp:nvSpPr>
      <dsp:spPr>
        <a:xfrm>
          <a:off x="6402860" y="99421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1955800">
            <a:lnSpc>
              <a:spcPct val="90000"/>
            </a:lnSpc>
            <a:spcBef>
              <a:spcPct val="0"/>
            </a:spcBef>
            <a:spcAft>
              <a:spcPct val="35000"/>
            </a:spcAft>
            <a:buNone/>
          </a:pPr>
          <a:r>
            <a:rPr lang="en-US" sz="4400" kern="1200"/>
            <a:t>04</a:t>
          </a:r>
          <a:endParaRPr lang="en-US" sz="4400" kern="1200" dirty="0"/>
        </a:p>
      </dsp:txBody>
      <dsp:txXfrm>
        <a:off x="6402860" y="994216"/>
        <a:ext cx="1974242" cy="947636"/>
      </dsp:txXfrm>
    </dsp:sp>
    <dsp:sp modelId="{AE747B2B-768B-A042-8A1D-F8D59C052336}">
      <dsp:nvSpPr>
        <dsp:cNvPr id="0" name=""/>
        <dsp:cNvSpPr/>
      </dsp:nvSpPr>
      <dsp:spPr>
        <a:xfrm>
          <a:off x="8535042" y="994216"/>
          <a:ext cx="1974242" cy="236909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55650">
            <a:lnSpc>
              <a:spcPct val="90000"/>
            </a:lnSpc>
            <a:spcBef>
              <a:spcPct val="0"/>
            </a:spcBef>
            <a:spcAft>
              <a:spcPct val="35000"/>
            </a:spcAft>
            <a:buNone/>
          </a:pPr>
          <a:r>
            <a:rPr lang="en-US" sz="1700" kern="1200" dirty="0"/>
            <a:t>Potentially have a positive impact on physical and mental health</a:t>
          </a:r>
        </a:p>
      </dsp:txBody>
      <dsp:txXfrm>
        <a:off x="8535042" y="1941852"/>
        <a:ext cx="1974242" cy="1421454"/>
      </dsp:txXfrm>
    </dsp:sp>
    <dsp:sp modelId="{26BC6D17-91C7-0140-AC67-7388EFCFD0E8}">
      <dsp:nvSpPr>
        <dsp:cNvPr id="0" name=""/>
        <dsp:cNvSpPr/>
      </dsp:nvSpPr>
      <dsp:spPr>
        <a:xfrm>
          <a:off x="8535042" y="994216"/>
          <a:ext cx="1974242" cy="9476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1955800">
            <a:lnSpc>
              <a:spcPct val="90000"/>
            </a:lnSpc>
            <a:spcBef>
              <a:spcPct val="0"/>
            </a:spcBef>
            <a:spcAft>
              <a:spcPct val="35000"/>
            </a:spcAft>
            <a:buNone/>
          </a:pPr>
          <a:r>
            <a:rPr lang="en-US" sz="4400" kern="1200"/>
            <a:t>05</a:t>
          </a:r>
        </a:p>
      </dsp:txBody>
      <dsp:txXfrm>
        <a:off x="8535042" y="994216"/>
        <a:ext cx="1974242" cy="9476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A44F1-AE26-40F5-B195-2A4E5D585B4F}">
      <dsp:nvSpPr>
        <dsp:cNvPr id="0" name=""/>
        <dsp:cNvSpPr/>
      </dsp:nvSpPr>
      <dsp:spPr>
        <a:xfrm>
          <a:off x="0" y="2096402"/>
          <a:ext cx="10927829"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57ECE55E-9037-4A29-8622-B177964EBCB1}">
      <dsp:nvSpPr>
        <dsp:cNvPr id="0" name=""/>
        <dsp:cNvSpPr/>
      </dsp:nvSpPr>
      <dsp:spPr>
        <a:xfrm rot="8100000">
          <a:off x="63581" y="484524"/>
          <a:ext cx="305563" cy="305563"/>
        </a:xfrm>
        <a:prstGeom prst="teardrop">
          <a:avLst>
            <a:gd name="adj" fmla="val 11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BBE2A0-258A-4C06-8195-E4E8892A89A9}">
      <dsp:nvSpPr>
        <dsp:cNvPr id="0" name=""/>
        <dsp:cNvSpPr/>
      </dsp:nvSpPr>
      <dsp:spPr>
        <a:xfrm>
          <a:off x="97526" y="518470"/>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9D81D66-E7E4-49EE-8718-AE70B9FC15E2}">
      <dsp:nvSpPr>
        <dsp:cNvPr id="0" name=""/>
        <dsp:cNvSpPr/>
      </dsp:nvSpPr>
      <dsp:spPr>
        <a:xfrm>
          <a:off x="432428" y="85533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t>Ladock, 10am to 1pm</a:t>
          </a:r>
        </a:p>
      </dsp:txBody>
      <dsp:txXfrm>
        <a:off x="432428" y="855332"/>
        <a:ext cx="2002944" cy="1241070"/>
      </dsp:txXfrm>
    </dsp:sp>
    <dsp:sp modelId="{D5206313-4977-4D9F-B537-E257637C55C5}">
      <dsp:nvSpPr>
        <dsp:cNvPr id="0" name=""/>
        <dsp:cNvSpPr/>
      </dsp:nvSpPr>
      <dsp:spPr>
        <a:xfrm>
          <a:off x="432428" y="419280"/>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 Oct. 2023</a:t>
          </a:r>
        </a:p>
      </dsp:txBody>
      <dsp:txXfrm>
        <a:off x="432428" y="419280"/>
        <a:ext cx="2002944" cy="436051"/>
      </dsp:txXfrm>
    </dsp:sp>
    <dsp:sp modelId="{497273DC-87A4-4979-9634-A079625D80C9}">
      <dsp:nvSpPr>
        <dsp:cNvPr id="0" name=""/>
        <dsp:cNvSpPr/>
      </dsp:nvSpPr>
      <dsp:spPr>
        <a:xfrm>
          <a:off x="216362" y="855332"/>
          <a:ext cx="0" cy="1241070"/>
        </a:xfrm>
        <a:prstGeom prst="line">
          <a:avLst/>
        </a:prstGeom>
        <a:noFill/>
        <a:ln w="1270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8D19573-5339-4CCE-B405-03BF7AC599F7}">
      <dsp:nvSpPr>
        <dsp:cNvPr id="0" name=""/>
        <dsp:cNvSpPr/>
      </dsp:nvSpPr>
      <dsp:spPr>
        <a:xfrm>
          <a:off x="179430" y="2057157"/>
          <a:ext cx="77783" cy="78489"/>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9F1917-2001-497E-A215-BEC189ECE411}">
      <dsp:nvSpPr>
        <dsp:cNvPr id="0" name=""/>
        <dsp:cNvSpPr/>
      </dsp:nvSpPr>
      <dsp:spPr>
        <a:xfrm rot="18900000">
          <a:off x="1276746" y="3402716"/>
          <a:ext cx="305563" cy="305563"/>
        </a:xfrm>
        <a:prstGeom prst="teardrop">
          <a:avLst>
            <a:gd name="adj" fmla="val 115000"/>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7EDA9F-C468-4CC5-BBBD-0518F8BBCB6F}">
      <dsp:nvSpPr>
        <dsp:cNvPr id="0" name=""/>
        <dsp:cNvSpPr/>
      </dsp:nvSpPr>
      <dsp:spPr>
        <a:xfrm>
          <a:off x="1310692" y="3436662"/>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0AA5859-788D-4DA7-868C-92C4B240565A}">
      <dsp:nvSpPr>
        <dsp:cNvPr id="0" name=""/>
        <dsp:cNvSpPr/>
      </dsp:nvSpPr>
      <dsp:spPr>
        <a:xfrm>
          <a:off x="1645594" y="209640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Namphillows and Trelissick, 10am to 1.30pm</a:t>
          </a:r>
        </a:p>
      </dsp:txBody>
      <dsp:txXfrm>
        <a:off x="1645594" y="2096402"/>
        <a:ext cx="2002944" cy="1241070"/>
      </dsp:txXfrm>
    </dsp:sp>
    <dsp:sp modelId="{219B3F22-7603-47F3-92B4-A1151BE2F9E6}">
      <dsp:nvSpPr>
        <dsp:cNvPr id="0" name=""/>
        <dsp:cNvSpPr/>
      </dsp:nvSpPr>
      <dsp:spPr>
        <a:xfrm>
          <a:off x="1645594" y="3337472"/>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15 Nov. 2023</a:t>
          </a:r>
        </a:p>
      </dsp:txBody>
      <dsp:txXfrm>
        <a:off x="1645594" y="3337472"/>
        <a:ext cx="2002944" cy="436051"/>
      </dsp:txXfrm>
    </dsp:sp>
    <dsp:sp modelId="{54F2E80D-5384-456A-95C8-7644F9289A09}">
      <dsp:nvSpPr>
        <dsp:cNvPr id="0" name=""/>
        <dsp:cNvSpPr/>
      </dsp:nvSpPr>
      <dsp:spPr>
        <a:xfrm>
          <a:off x="1429528" y="2096402"/>
          <a:ext cx="0" cy="1241070"/>
        </a:xfrm>
        <a:prstGeom prst="line">
          <a:avLst/>
        </a:prstGeom>
        <a:noFill/>
        <a:ln w="12700" cap="flat" cmpd="sng" algn="ctr">
          <a:solidFill>
            <a:schemeClr val="accent2">
              <a:hueOff val="-207909"/>
              <a:satOff val="-11990"/>
              <a:lumOff val="1233"/>
              <a:alphaOff val="0"/>
            </a:schemeClr>
          </a:solidFill>
          <a:prstDash val="dash"/>
          <a:miter lim="800000"/>
        </a:ln>
        <a:effectLst/>
      </dsp:spPr>
      <dsp:style>
        <a:lnRef idx="1">
          <a:scrgbClr r="0" g="0" b="0"/>
        </a:lnRef>
        <a:fillRef idx="0">
          <a:scrgbClr r="0" g="0" b="0"/>
        </a:fillRef>
        <a:effectRef idx="0">
          <a:scrgbClr r="0" g="0" b="0"/>
        </a:effectRef>
        <a:fontRef idx="minor"/>
      </dsp:style>
    </dsp:sp>
    <dsp:sp modelId="{CAC5ED2E-79E1-49EF-BC42-411247A7AD2B}">
      <dsp:nvSpPr>
        <dsp:cNvPr id="0" name=""/>
        <dsp:cNvSpPr/>
      </dsp:nvSpPr>
      <dsp:spPr>
        <a:xfrm>
          <a:off x="1392596" y="2057157"/>
          <a:ext cx="77783" cy="78489"/>
        </a:xfrm>
        <a:prstGeom prst="ellipse">
          <a:avLst/>
        </a:prstGeom>
        <a:solidFill>
          <a:schemeClr val="accent2">
            <a:hueOff val="-207909"/>
            <a:satOff val="-11990"/>
            <a:lumOff val="123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861F2B-A613-44A2-8281-EFE1155A8584}">
      <dsp:nvSpPr>
        <dsp:cNvPr id="0" name=""/>
        <dsp:cNvSpPr/>
      </dsp:nvSpPr>
      <dsp:spPr>
        <a:xfrm rot="8100000">
          <a:off x="2489912" y="484524"/>
          <a:ext cx="305563" cy="305563"/>
        </a:xfrm>
        <a:prstGeom prst="teardrop">
          <a:avLst>
            <a:gd name="adj" fmla="val 115000"/>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4F969A-0107-4D6B-9AB7-A1CBF6E818A6}">
      <dsp:nvSpPr>
        <dsp:cNvPr id="0" name=""/>
        <dsp:cNvSpPr/>
      </dsp:nvSpPr>
      <dsp:spPr>
        <a:xfrm>
          <a:off x="2523857" y="518470"/>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BB3D803-4AAB-4C1B-9AC9-CBC319484EA7}">
      <dsp:nvSpPr>
        <dsp:cNvPr id="0" name=""/>
        <dsp:cNvSpPr/>
      </dsp:nvSpPr>
      <dsp:spPr>
        <a:xfrm>
          <a:off x="2858759" y="85533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t>Cothele, 10am – 12.15pm</a:t>
          </a:r>
        </a:p>
      </dsp:txBody>
      <dsp:txXfrm>
        <a:off x="2858759" y="855332"/>
        <a:ext cx="2002944" cy="1241070"/>
      </dsp:txXfrm>
    </dsp:sp>
    <dsp:sp modelId="{97D257B2-A8E1-4702-A3E7-02A74539E258}">
      <dsp:nvSpPr>
        <dsp:cNvPr id="0" name=""/>
        <dsp:cNvSpPr/>
      </dsp:nvSpPr>
      <dsp:spPr>
        <a:xfrm>
          <a:off x="2858759" y="419280"/>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7 Feb. 2024</a:t>
          </a:r>
        </a:p>
      </dsp:txBody>
      <dsp:txXfrm>
        <a:off x="2858759" y="419280"/>
        <a:ext cx="2002944" cy="436051"/>
      </dsp:txXfrm>
    </dsp:sp>
    <dsp:sp modelId="{A3924C47-B736-4F88-8D3D-E91EF8540DE3}">
      <dsp:nvSpPr>
        <dsp:cNvPr id="0" name=""/>
        <dsp:cNvSpPr/>
      </dsp:nvSpPr>
      <dsp:spPr>
        <a:xfrm>
          <a:off x="2642693" y="855332"/>
          <a:ext cx="0" cy="1241070"/>
        </a:xfrm>
        <a:prstGeom prst="line">
          <a:avLst/>
        </a:prstGeom>
        <a:noFill/>
        <a:ln w="12700" cap="flat" cmpd="sng" algn="ctr">
          <a:solidFill>
            <a:schemeClr val="accent2">
              <a:hueOff val="-415818"/>
              <a:satOff val="-23979"/>
              <a:lumOff val="2465"/>
              <a:alphaOff val="0"/>
            </a:schemeClr>
          </a:solidFill>
          <a:prstDash val="dash"/>
          <a:miter lim="800000"/>
        </a:ln>
        <a:effectLst/>
      </dsp:spPr>
      <dsp:style>
        <a:lnRef idx="1">
          <a:scrgbClr r="0" g="0" b="0"/>
        </a:lnRef>
        <a:fillRef idx="0">
          <a:scrgbClr r="0" g="0" b="0"/>
        </a:fillRef>
        <a:effectRef idx="0">
          <a:scrgbClr r="0" g="0" b="0"/>
        </a:effectRef>
        <a:fontRef idx="minor"/>
      </dsp:style>
    </dsp:sp>
    <dsp:sp modelId="{67166FD6-158C-46BD-BB3A-55FFB314C192}">
      <dsp:nvSpPr>
        <dsp:cNvPr id="0" name=""/>
        <dsp:cNvSpPr/>
      </dsp:nvSpPr>
      <dsp:spPr>
        <a:xfrm>
          <a:off x="2605762" y="2057157"/>
          <a:ext cx="77783" cy="78489"/>
        </a:xfrm>
        <a:prstGeom prst="ellipse">
          <a:avLst/>
        </a:prstGeom>
        <a:solidFill>
          <a:schemeClr val="accent2">
            <a:hueOff val="-415818"/>
            <a:satOff val="-23979"/>
            <a:lumOff val="2465"/>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6BA9BE-54F0-4AFE-9259-6329B4BAF88C}">
      <dsp:nvSpPr>
        <dsp:cNvPr id="0" name=""/>
        <dsp:cNvSpPr/>
      </dsp:nvSpPr>
      <dsp:spPr>
        <a:xfrm rot="18900000">
          <a:off x="3703077" y="3402716"/>
          <a:ext cx="305563" cy="305563"/>
        </a:xfrm>
        <a:prstGeom prst="teardrop">
          <a:avLst>
            <a:gd name="adj" fmla="val 115000"/>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C3AEAE-D3EE-432B-B435-3015D16E13A6}">
      <dsp:nvSpPr>
        <dsp:cNvPr id="0" name=""/>
        <dsp:cNvSpPr/>
      </dsp:nvSpPr>
      <dsp:spPr>
        <a:xfrm>
          <a:off x="3737023" y="3436662"/>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369246C-B869-40B6-88D0-27EC75A0022D}">
      <dsp:nvSpPr>
        <dsp:cNvPr id="0" name=""/>
        <dsp:cNvSpPr/>
      </dsp:nvSpPr>
      <dsp:spPr>
        <a:xfrm>
          <a:off x="4071925" y="209640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St. Nectans Glen, 10am – 1pm </a:t>
          </a:r>
        </a:p>
      </dsp:txBody>
      <dsp:txXfrm>
        <a:off x="4071925" y="2096402"/>
        <a:ext cx="2002944" cy="1241070"/>
      </dsp:txXfrm>
    </dsp:sp>
    <dsp:sp modelId="{E6CBF2D4-EBC4-4570-A38F-2529A5648B6D}">
      <dsp:nvSpPr>
        <dsp:cNvPr id="0" name=""/>
        <dsp:cNvSpPr/>
      </dsp:nvSpPr>
      <dsp:spPr>
        <a:xfrm>
          <a:off x="4071925" y="3337472"/>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6 Mar. 2024</a:t>
          </a:r>
        </a:p>
      </dsp:txBody>
      <dsp:txXfrm>
        <a:off x="4071925" y="3337472"/>
        <a:ext cx="2002944" cy="436051"/>
      </dsp:txXfrm>
    </dsp:sp>
    <dsp:sp modelId="{6DF3829D-E14D-48CC-8DB6-5DB346E7861C}">
      <dsp:nvSpPr>
        <dsp:cNvPr id="0" name=""/>
        <dsp:cNvSpPr/>
      </dsp:nvSpPr>
      <dsp:spPr>
        <a:xfrm>
          <a:off x="3855859" y="2096402"/>
          <a:ext cx="0" cy="1241070"/>
        </a:xfrm>
        <a:prstGeom prst="line">
          <a:avLst/>
        </a:prstGeom>
        <a:noFill/>
        <a:ln w="12700" cap="flat" cmpd="sng" algn="ctr">
          <a:solidFill>
            <a:schemeClr val="accent2">
              <a:hueOff val="-623727"/>
              <a:satOff val="-35969"/>
              <a:lumOff val="3698"/>
              <a:alphaOff val="0"/>
            </a:schemeClr>
          </a:solidFill>
          <a:prstDash val="dash"/>
          <a:miter lim="800000"/>
        </a:ln>
        <a:effectLst/>
      </dsp:spPr>
      <dsp:style>
        <a:lnRef idx="1">
          <a:scrgbClr r="0" g="0" b="0"/>
        </a:lnRef>
        <a:fillRef idx="0">
          <a:scrgbClr r="0" g="0" b="0"/>
        </a:fillRef>
        <a:effectRef idx="0">
          <a:scrgbClr r="0" g="0" b="0"/>
        </a:effectRef>
        <a:fontRef idx="minor"/>
      </dsp:style>
    </dsp:sp>
    <dsp:sp modelId="{384F1AD6-606D-484B-950A-D0FCF3A804A3}">
      <dsp:nvSpPr>
        <dsp:cNvPr id="0" name=""/>
        <dsp:cNvSpPr/>
      </dsp:nvSpPr>
      <dsp:spPr>
        <a:xfrm>
          <a:off x="3818927" y="2057157"/>
          <a:ext cx="77783" cy="78489"/>
        </a:xfrm>
        <a:prstGeom prst="ellipse">
          <a:avLst/>
        </a:prstGeom>
        <a:solidFill>
          <a:schemeClr val="accent2">
            <a:hueOff val="-623727"/>
            <a:satOff val="-35969"/>
            <a:lumOff val="369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212B6D-BA00-45DF-A80D-7B40193BF4D3}">
      <dsp:nvSpPr>
        <dsp:cNvPr id="0" name=""/>
        <dsp:cNvSpPr/>
      </dsp:nvSpPr>
      <dsp:spPr>
        <a:xfrm rot="8100000">
          <a:off x="4916243" y="484524"/>
          <a:ext cx="305563" cy="305563"/>
        </a:xfrm>
        <a:prstGeom prst="teardrop">
          <a:avLst>
            <a:gd name="adj" fmla="val 115000"/>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28FD18-D90A-4037-B658-D2A35E70DB81}">
      <dsp:nvSpPr>
        <dsp:cNvPr id="0" name=""/>
        <dsp:cNvSpPr/>
      </dsp:nvSpPr>
      <dsp:spPr>
        <a:xfrm>
          <a:off x="4950188" y="518470"/>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7C5AD2E-1DDC-4375-9665-2F791FB1E021}">
      <dsp:nvSpPr>
        <dsp:cNvPr id="0" name=""/>
        <dsp:cNvSpPr/>
      </dsp:nvSpPr>
      <dsp:spPr>
        <a:xfrm>
          <a:off x="5285091" y="85533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t>Cothele Volksmarching, 11am – 2pm. </a:t>
          </a:r>
        </a:p>
      </dsp:txBody>
      <dsp:txXfrm>
        <a:off x="5285091" y="855332"/>
        <a:ext cx="2002944" cy="1241070"/>
      </dsp:txXfrm>
    </dsp:sp>
    <dsp:sp modelId="{8C9C6794-A77E-4C94-BC3F-7725C7BDD75A}">
      <dsp:nvSpPr>
        <dsp:cNvPr id="0" name=""/>
        <dsp:cNvSpPr/>
      </dsp:nvSpPr>
      <dsp:spPr>
        <a:xfrm>
          <a:off x="5285091" y="419280"/>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15 Apr. 2024</a:t>
          </a:r>
        </a:p>
      </dsp:txBody>
      <dsp:txXfrm>
        <a:off x="5285091" y="419280"/>
        <a:ext cx="2002944" cy="436051"/>
      </dsp:txXfrm>
    </dsp:sp>
    <dsp:sp modelId="{87418689-2D23-45C8-B8C0-A76E9BF57CCE}">
      <dsp:nvSpPr>
        <dsp:cNvPr id="0" name=""/>
        <dsp:cNvSpPr/>
      </dsp:nvSpPr>
      <dsp:spPr>
        <a:xfrm>
          <a:off x="5069025" y="855332"/>
          <a:ext cx="0" cy="1241070"/>
        </a:xfrm>
        <a:prstGeom prst="line">
          <a:avLst/>
        </a:prstGeom>
        <a:noFill/>
        <a:ln w="12700" cap="flat" cmpd="sng" algn="ctr">
          <a:solidFill>
            <a:schemeClr val="accent2">
              <a:hueOff val="-831636"/>
              <a:satOff val="-47959"/>
              <a:lumOff val="4930"/>
              <a:alphaOff val="0"/>
            </a:schemeClr>
          </a:solidFill>
          <a:prstDash val="dash"/>
          <a:miter lim="800000"/>
        </a:ln>
        <a:effectLst/>
      </dsp:spPr>
      <dsp:style>
        <a:lnRef idx="1">
          <a:scrgbClr r="0" g="0" b="0"/>
        </a:lnRef>
        <a:fillRef idx="0">
          <a:scrgbClr r="0" g="0" b="0"/>
        </a:fillRef>
        <a:effectRef idx="0">
          <a:scrgbClr r="0" g="0" b="0"/>
        </a:effectRef>
        <a:fontRef idx="minor"/>
      </dsp:style>
    </dsp:sp>
    <dsp:sp modelId="{A0AA092A-B22B-45A2-B274-CD2B04A19B0E}">
      <dsp:nvSpPr>
        <dsp:cNvPr id="0" name=""/>
        <dsp:cNvSpPr/>
      </dsp:nvSpPr>
      <dsp:spPr>
        <a:xfrm>
          <a:off x="5032093" y="2057157"/>
          <a:ext cx="77783" cy="78489"/>
        </a:xfrm>
        <a:prstGeom prst="ellipse">
          <a:avLst/>
        </a:prstGeom>
        <a:solidFill>
          <a:schemeClr val="accent2">
            <a:hueOff val="-831636"/>
            <a:satOff val="-47959"/>
            <a:lumOff val="493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D3461C-09B9-4308-BE63-ABC6A9EDDE42}">
      <dsp:nvSpPr>
        <dsp:cNvPr id="0" name=""/>
        <dsp:cNvSpPr/>
      </dsp:nvSpPr>
      <dsp:spPr>
        <a:xfrm rot="18900000">
          <a:off x="6129409" y="3402716"/>
          <a:ext cx="305563" cy="305563"/>
        </a:xfrm>
        <a:prstGeom prst="teardrop">
          <a:avLst>
            <a:gd name="adj" fmla="val 115000"/>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A75D04-62EB-4382-907E-8CA01181E690}">
      <dsp:nvSpPr>
        <dsp:cNvPr id="0" name=""/>
        <dsp:cNvSpPr/>
      </dsp:nvSpPr>
      <dsp:spPr>
        <a:xfrm>
          <a:off x="6163354" y="3436662"/>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393ACC0-B318-4161-9494-C3C225082115}">
      <dsp:nvSpPr>
        <dsp:cNvPr id="0" name=""/>
        <dsp:cNvSpPr/>
      </dsp:nvSpPr>
      <dsp:spPr>
        <a:xfrm>
          <a:off x="6498256" y="209640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St. Just, 1pm to 4pm</a:t>
          </a:r>
        </a:p>
      </dsp:txBody>
      <dsp:txXfrm>
        <a:off x="6498256" y="2096402"/>
        <a:ext cx="2002944" cy="1241070"/>
      </dsp:txXfrm>
    </dsp:sp>
    <dsp:sp modelId="{30A57266-6C5D-4F95-B9DE-33A57F06C9E0}">
      <dsp:nvSpPr>
        <dsp:cNvPr id="0" name=""/>
        <dsp:cNvSpPr/>
      </dsp:nvSpPr>
      <dsp:spPr>
        <a:xfrm>
          <a:off x="6498256" y="3337472"/>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13 May 2024</a:t>
          </a:r>
        </a:p>
      </dsp:txBody>
      <dsp:txXfrm>
        <a:off x="6498256" y="3337472"/>
        <a:ext cx="2002944" cy="436051"/>
      </dsp:txXfrm>
    </dsp:sp>
    <dsp:sp modelId="{A08B6394-4F85-4D73-A6AD-821F81445C56}">
      <dsp:nvSpPr>
        <dsp:cNvPr id="0" name=""/>
        <dsp:cNvSpPr/>
      </dsp:nvSpPr>
      <dsp:spPr>
        <a:xfrm>
          <a:off x="6282190" y="2096402"/>
          <a:ext cx="0" cy="1241070"/>
        </a:xfrm>
        <a:prstGeom prst="line">
          <a:avLst/>
        </a:prstGeom>
        <a:noFill/>
        <a:ln w="12700" cap="flat" cmpd="sng" algn="ctr">
          <a:solidFill>
            <a:schemeClr val="accent2">
              <a:hueOff val="-1039545"/>
              <a:satOff val="-59949"/>
              <a:lumOff val="6163"/>
              <a:alphaOff val="0"/>
            </a:schemeClr>
          </a:solidFill>
          <a:prstDash val="dash"/>
          <a:miter lim="800000"/>
        </a:ln>
        <a:effectLst/>
      </dsp:spPr>
      <dsp:style>
        <a:lnRef idx="1">
          <a:scrgbClr r="0" g="0" b="0"/>
        </a:lnRef>
        <a:fillRef idx="0">
          <a:scrgbClr r="0" g="0" b="0"/>
        </a:fillRef>
        <a:effectRef idx="0">
          <a:scrgbClr r="0" g="0" b="0"/>
        </a:effectRef>
        <a:fontRef idx="minor"/>
      </dsp:style>
    </dsp:sp>
    <dsp:sp modelId="{9AF642A4-BE5B-45D2-91E9-68D2B54F6901}">
      <dsp:nvSpPr>
        <dsp:cNvPr id="0" name=""/>
        <dsp:cNvSpPr/>
      </dsp:nvSpPr>
      <dsp:spPr>
        <a:xfrm>
          <a:off x="6245258" y="2057157"/>
          <a:ext cx="77783" cy="78489"/>
        </a:xfrm>
        <a:prstGeom prst="ellipse">
          <a:avLst/>
        </a:prstGeom>
        <a:solidFill>
          <a:schemeClr val="accent2">
            <a:hueOff val="-1039545"/>
            <a:satOff val="-59949"/>
            <a:lumOff val="616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170C02-8D5C-43E7-8E00-397A288BF12E}">
      <dsp:nvSpPr>
        <dsp:cNvPr id="0" name=""/>
        <dsp:cNvSpPr/>
      </dsp:nvSpPr>
      <dsp:spPr>
        <a:xfrm rot="8100000">
          <a:off x="7342574" y="484524"/>
          <a:ext cx="305563" cy="305563"/>
        </a:xfrm>
        <a:prstGeom prst="teardrop">
          <a:avLst>
            <a:gd name="adj" fmla="val 115000"/>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159ABE-CB61-499E-AABB-41D72CBCCF90}">
      <dsp:nvSpPr>
        <dsp:cNvPr id="0" name=""/>
        <dsp:cNvSpPr/>
      </dsp:nvSpPr>
      <dsp:spPr>
        <a:xfrm>
          <a:off x="7376520" y="518470"/>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E80997F-CB97-4944-BACB-5BF33FC5064F}">
      <dsp:nvSpPr>
        <dsp:cNvPr id="0" name=""/>
        <dsp:cNvSpPr/>
      </dsp:nvSpPr>
      <dsp:spPr>
        <a:xfrm>
          <a:off x="7711422" y="85533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t>Coverack 10am – 1.30pm</a:t>
          </a:r>
        </a:p>
      </dsp:txBody>
      <dsp:txXfrm>
        <a:off x="7711422" y="855332"/>
        <a:ext cx="2002944" cy="1241070"/>
      </dsp:txXfrm>
    </dsp:sp>
    <dsp:sp modelId="{901C45FC-3AC7-41E5-84F6-20C9EBB3D213}">
      <dsp:nvSpPr>
        <dsp:cNvPr id="0" name=""/>
        <dsp:cNvSpPr/>
      </dsp:nvSpPr>
      <dsp:spPr>
        <a:xfrm>
          <a:off x="7711422" y="419280"/>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20 May 2024</a:t>
          </a:r>
        </a:p>
      </dsp:txBody>
      <dsp:txXfrm>
        <a:off x="7711422" y="419280"/>
        <a:ext cx="2002944" cy="436051"/>
      </dsp:txXfrm>
    </dsp:sp>
    <dsp:sp modelId="{FC574113-43F7-4CFC-8553-5A14AC3E3BC7}">
      <dsp:nvSpPr>
        <dsp:cNvPr id="0" name=""/>
        <dsp:cNvSpPr/>
      </dsp:nvSpPr>
      <dsp:spPr>
        <a:xfrm>
          <a:off x="7495356" y="855332"/>
          <a:ext cx="0" cy="1241070"/>
        </a:xfrm>
        <a:prstGeom prst="line">
          <a:avLst/>
        </a:prstGeom>
        <a:noFill/>
        <a:ln w="12700" cap="flat" cmpd="sng" algn="ctr">
          <a:solidFill>
            <a:schemeClr val="accent2">
              <a:hueOff val="-1247454"/>
              <a:satOff val="-71938"/>
              <a:lumOff val="7395"/>
              <a:alphaOff val="0"/>
            </a:schemeClr>
          </a:solidFill>
          <a:prstDash val="dash"/>
          <a:miter lim="800000"/>
        </a:ln>
        <a:effectLst/>
      </dsp:spPr>
      <dsp:style>
        <a:lnRef idx="1">
          <a:scrgbClr r="0" g="0" b="0"/>
        </a:lnRef>
        <a:fillRef idx="0">
          <a:scrgbClr r="0" g="0" b="0"/>
        </a:fillRef>
        <a:effectRef idx="0">
          <a:scrgbClr r="0" g="0" b="0"/>
        </a:effectRef>
        <a:fontRef idx="minor"/>
      </dsp:style>
    </dsp:sp>
    <dsp:sp modelId="{A9CF0EA8-B82E-4FF4-8697-3282337C0DCC}">
      <dsp:nvSpPr>
        <dsp:cNvPr id="0" name=""/>
        <dsp:cNvSpPr/>
      </dsp:nvSpPr>
      <dsp:spPr>
        <a:xfrm>
          <a:off x="7458424" y="2057157"/>
          <a:ext cx="77783" cy="78489"/>
        </a:xfrm>
        <a:prstGeom prst="ellipse">
          <a:avLst/>
        </a:prstGeom>
        <a:solidFill>
          <a:schemeClr val="accent2">
            <a:hueOff val="-1247454"/>
            <a:satOff val="-71938"/>
            <a:lumOff val="7395"/>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E2A3D0-44AC-411E-8DE8-D43065E8CA15}">
      <dsp:nvSpPr>
        <dsp:cNvPr id="0" name=""/>
        <dsp:cNvSpPr/>
      </dsp:nvSpPr>
      <dsp:spPr>
        <a:xfrm rot="18900000">
          <a:off x="8555740" y="3402716"/>
          <a:ext cx="305563" cy="305563"/>
        </a:xfrm>
        <a:prstGeom prst="teardrop">
          <a:avLst>
            <a:gd name="adj" fmla="val 115000"/>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3B1E43-C35E-4711-9955-3A68816BC7C0}">
      <dsp:nvSpPr>
        <dsp:cNvPr id="0" name=""/>
        <dsp:cNvSpPr/>
      </dsp:nvSpPr>
      <dsp:spPr>
        <a:xfrm>
          <a:off x="8589685" y="3436662"/>
          <a:ext cx="237672" cy="23767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1039DDA-2BD9-429C-8D1C-CCDE428C5AC4}">
      <dsp:nvSpPr>
        <dsp:cNvPr id="0" name=""/>
        <dsp:cNvSpPr/>
      </dsp:nvSpPr>
      <dsp:spPr>
        <a:xfrm>
          <a:off x="8924587" y="2096402"/>
          <a:ext cx="2002944"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Ladock, Volksmarching, 11am – 2pm.</a:t>
          </a:r>
        </a:p>
      </dsp:txBody>
      <dsp:txXfrm>
        <a:off x="8924587" y="2096402"/>
        <a:ext cx="2002944" cy="1241070"/>
      </dsp:txXfrm>
    </dsp:sp>
    <dsp:sp modelId="{37FA95A8-22C9-47AA-816A-C639CEFA755D}">
      <dsp:nvSpPr>
        <dsp:cNvPr id="0" name=""/>
        <dsp:cNvSpPr/>
      </dsp:nvSpPr>
      <dsp:spPr>
        <a:xfrm>
          <a:off x="8924587" y="3337472"/>
          <a:ext cx="2002944"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3 June 2024</a:t>
          </a:r>
        </a:p>
      </dsp:txBody>
      <dsp:txXfrm>
        <a:off x="8924587" y="3337472"/>
        <a:ext cx="2002944" cy="436051"/>
      </dsp:txXfrm>
    </dsp:sp>
    <dsp:sp modelId="{B0FBDEB1-5A72-43CA-9741-B578AE936838}">
      <dsp:nvSpPr>
        <dsp:cNvPr id="0" name=""/>
        <dsp:cNvSpPr/>
      </dsp:nvSpPr>
      <dsp:spPr>
        <a:xfrm>
          <a:off x="8708521" y="2096402"/>
          <a:ext cx="0" cy="1241070"/>
        </a:xfrm>
        <a:prstGeom prst="line">
          <a:avLst/>
        </a:prstGeom>
        <a:noFill/>
        <a:ln w="12700" cap="flat" cmpd="sng" algn="ctr">
          <a:solidFill>
            <a:schemeClr val="accent2">
              <a:hueOff val="-1455363"/>
              <a:satOff val="-83928"/>
              <a:lumOff val="8628"/>
              <a:alphaOff val="0"/>
            </a:schemeClr>
          </a:solidFill>
          <a:prstDash val="dash"/>
          <a:miter lim="800000"/>
        </a:ln>
        <a:effectLst/>
      </dsp:spPr>
      <dsp:style>
        <a:lnRef idx="1">
          <a:scrgbClr r="0" g="0" b="0"/>
        </a:lnRef>
        <a:fillRef idx="0">
          <a:scrgbClr r="0" g="0" b="0"/>
        </a:fillRef>
        <a:effectRef idx="0">
          <a:scrgbClr r="0" g="0" b="0"/>
        </a:effectRef>
        <a:fontRef idx="minor"/>
      </dsp:style>
    </dsp:sp>
    <dsp:sp modelId="{68F4E22D-9A7E-4705-8240-E63249D383FA}">
      <dsp:nvSpPr>
        <dsp:cNvPr id="0" name=""/>
        <dsp:cNvSpPr/>
      </dsp:nvSpPr>
      <dsp:spPr>
        <a:xfrm>
          <a:off x="8671589" y="2057157"/>
          <a:ext cx="77783" cy="78489"/>
        </a:xfrm>
        <a:prstGeom prst="ellipse">
          <a:avLst/>
        </a:prstGeom>
        <a:solidFill>
          <a:schemeClr val="accent2">
            <a:hueOff val="-1455363"/>
            <a:satOff val="-83928"/>
            <a:lumOff val="862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8"/>
          </a:xfrm>
          <a:prstGeom prst="rect">
            <a:avLst/>
          </a:prstGeom>
        </p:spPr>
        <p:txBody>
          <a:bodyPr vert="horz" lIns="94046" tIns="47023" rIns="94046" bIns="47023" rtlCol="0"/>
          <a:lstStyle>
            <a:lvl1pPr algn="l">
              <a:defRPr sz="1200"/>
            </a:lvl1pPr>
          </a:lstStyle>
          <a:p>
            <a:endParaRPr lang="en-GB"/>
          </a:p>
        </p:txBody>
      </p:sp>
      <p:sp>
        <p:nvSpPr>
          <p:cNvPr id="3" name="Date Placeholder 2"/>
          <p:cNvSpPr>
            <a:spLocks noGrp="1"/>
          </p:cNvSpPr>
          <p:nvPr>
            <p:ph type="dt" idx="1"/>
          </p:nvPr>
        </p:nvSpPr>
        <p:spPr>
          <a:xfrm>
            <a:off x="4014100" y="0"/>
            <a:ext cx="3070860" cy="470258"/>
          </a:xfrm>
          <a:prstGeom prst="rect">
            <a:avLst/>
          </a:prstGeom>
        </p:spPr>
        <p:txBody>
          <a:bodyPr vert="horz" lIns="94046" tIns="47023" rIns="94046" bIns="47023" rtlCol="0"/>
          <a:lstStyle>
            <a:lvl1pPr algn="r">
              <a:defRPr sz="1200"/>
            </a:lvl1pPr>
          </a:lstStyle>
          <a:p>
            <a:fld id="{E826739D-D4C3-485C-94BC-FBF86A561DD8}" type="datetimeFigureOut">
              <a:rPr lang="en-GB" smtClean="0"/>
              <a:t>29/09/2023</a:t>
            </a:fld>
            <a:endParaRPr lang="en-GB"/>
          </a:p>
        </p:txBody>
      </p:sp>
      <p:sp>
        <p:nvSpPr>
          <p:cNvPr id="4" name="Slide Image Placeholder 3"/>
          <p:cNvSpPr>
            <a:spLocks noGrp="1" noRot="1" noChangeAspect="1"/>
          </p:cNvSpPr>
          <p:nvPr>
            <p:ph type="sldImg" idx="2"/>
          </p:nvPr>
        </p:nvSpPr>
        <p:spPr>
          <a:xfrm>
            <a:off x="730250" y="1171575"/>
            <a:ext cx="5626100" cy="3163888"/>
          </a:xfrm>
          <a:prstGeom prst="rect">
            <a:avLst/>
          </a:prstGeom>
          <a:noFill/>
          <a:ln w="12700">
            <a:solidFill>
              <a:prstClr val="black"/>
            </a:solidFill>
          </a:ln>
        </p:spPr>
        <p:txBody>
          <a:bodyPr vert="horz" lIns="94046" tIns="47023" rIns="94046" bIns="47023" rtlCol="0" anchor="ctr"/>
          <a:lstStyle/>
          <a:p>
            <a:endParaRPr lang="en-GB"/>
          </a:p>
        </p:txBody>
      </p:sp>
      <p:sp>
        <p:nvSpPr>
          <p:cNvPr id="5" name="Notes Placeholder 4"/>
          <p:cNvSpPr>
            <a:spLocks noGrp="1"/>
          </p:cNvSpPr>
          <p:nvPr>
            <p:ph type="body" sz="quarter" idx="3"/>
          </p:nvPr>
        </p:nvSpPr>
        <p:spPr>
          <a:xfrm>
            <a:off x="708660" y="4510564"/>
            <a:ext cx="5669280" cy="3690461"/>
          </a:xfrm>
          <a:prstGeom prst="rect">
            <a:avLst/>
          </a:prstGeom>
        </p:spPr>
        <p:txBody>
          <a:bodyPr vert="horz" lIns="94046" tIns="47023" rIns="94046" bIns="470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902344"/>
            <a:ext cx="3070860" cy="470257"/>
          </a:xfrm>
          <a:prstGeom prst="rect">
            <a:avLst/>
          </a:prstGeom>
        </p:spPr>
        <p:txBody>
          <a:bodyPr vert="horz" lIns="94046" tIns="47023" rIns="94046" bIns="47023" rtlCol="0" anchor="b"/>
          <a:lstStyle>
            <a:lvl1pPr algn="l">
              <a:defRPr sz="1200"/>
            </a:lvl1pPr>
          </a:lstStyle>
          <a:p>
            <a:endParaRPr lang="en-GB"/>
          </a:p>
        </p:txBody>
      </p:sp>
      <p:sp>
        <p:nvSpPr>
          <p:cNvPr id="7" name="Slide Number Placeholder 6"/>
          <p:cNvSpPr>
            <a:spLocks noGrp="1"/>
          </p:cNvSpPr>
          <p:nvPr>
            <p:ph type="sldNum" sz="quarter" idx="5"/>
          </p:nvPr>
        </p:nvSpPr>
        <p:spPr>
          <a:xfrm>
            <a:off x="4014100" y="8902344"/>
            <a:ext cx="3070860" cy="470257"/>
          </a:xfrm>
          <a:prstGeom prst="rect">
            <a:avLst/>
          </a:prstGeom>
        </p:spPr>
        <p:txBody>
          <a:bodyPr vert="horz" lIns="94046" tIns="47023" rIns="94046" bIns="47023" rtlCol="0" anchor="b"/>
          <a:lstStyle>
            <a:lvl1pPr algn="r">
              <a:defRPr sz="1200"/>
            </a:lvl1pPr>
          </a:lstStyle>
          <a:p>
            <a:fld id="{364651E3-45CF-4F0E-8D12-F3D0A81A069E}" type="slidenum">
              <a:rPr lang="en-GB" smtClean="0"/>
              <a:t>‹#›</a:t>
            </a:fld>
            <a:endParaRPr lang="en-GB"/>
          </a:p>
        </p:txBody>
      </p:sp>
    </p:spTree>
    <p:extLst>
      <p:ext uri="{BB962C8B-B14F-4D97-AF65-F5344CB8AC3E}">
        <p14:creationId xmlns:p14="http://schemas.microsoft.com/office/powerpoint/2010/main" val="4105865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64651E3-45CF-4F0E-8D12-F3D0A81A069E}" type="slidenum">
              <a:rPr lang="en-GB" smtClean="0"/>
              <a:t>1</a:t>
            </a:fld>
            <a:endParaRPr lang="en-GB"/>
          </a:p>
        </p:txBody>
      </p:sp>
    </p:spTree>
    <p:extLst>
      <p:ext uri="{BB962C8B-B14F-4D97-AF65-F5344CB8AC3E}">
        <p14:creationId xmlns:p14="http://schemas.microsoft.com/office/powerpoint/2010/main" val="3474137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Help us fill the walks</a:t>
            </a:r>
            <a:endParaRPr lang="en-GB" sz="2400" dirty="0"/>
          </a:p>
        </p:txBody>
      </p:sp>
      <p:sp>
        <p:nvSpPr>
          <p:cNvPr id="4" name="Slide Number Placeholder 3"/>
          <p:cNvSpPr>
            <a:spLocks noGrp="1"/>
          </p:cNvSpPr>
          <p:nvPr>
            <p:ph type="sldNum" sz="quarter" idx="5"/>
          </p:nvPr>
        </p:nvSpPr>
        <p:spPr/>
        <p:txBody>
          <a:bodyPr/>
          <a:lstStyle/>
          <a:p>
            <a:fld id="{364651E3-45CF-4F0E-8D12-F3D0A81A069E}" type="slidenum">
              <a:rPr lang="en-GB" smtClean="0"/>
              <a:t>10</a:t>
            </a:fld>
            <a:endParaRPr lang="en-GB"/>
          </a:p>
        </p:txBody>
      </p:sp>
    </p:spTree>
    <p:extLst>
      <p:ext uri="{BB962C8B-B14F-4D97-AF65-F5344CB8AC3E}">
        <p14:creationId xmlns:p14="http://schemas.microsoft.com/office/powerpoint/2010/main" val="1761491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t>As time is short and we cannot take you on a walk – we have the next best option.  Please sit back and take this walk with us virtually – it is the next best thing.</a:t>
            </a:r>
            <a:endParaRPr lang="en-GB" sz="2000" b="1" dirty="0"/>
          </a:p>
        </p:txBody>
      </p:sp>
      <p:sp>
        <p:nvSpPr>
          <p:cNvPr id="4" name="Slide Number Placeholder 3"/>
          <p:cNvSpPr>
            <a:spLocks noGrp="1"/>
          </p:cNvSpPr>
          <p:nvPr>
            <p:ph type="sldNum" sz="quarter" idx="5"/>
          </p:nvPr>
        </p:nvSpPr>
        <p:spPr/>
        <p:txBody>
          <a:bodyPr/>
          <a:lstStyle/>
          <a:p>
            <a:fld id="{364651E3-45CF-4F0E-8D12-F3D0A81A069E}" type="slidenum">
              <a:rPr lang="en-GB" smtClean="0"/>
              <a:t>11</a:t>
            </a:fld>
            <a:endParaRPr lang="en-GB"/>
          </a:p>
        </p:txBody>
      </p:sp>
    </p:spTree>
    <p:extLst>
      <p:ext uri="{BB962C8B-B14F-4D97-AF65-F5344CB8AC3E}">
        <p14:creationId xmlns:p14="http://schemas.microsoft.com/office/powerpoint/2010/main" val="337553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1177925"/>
            <a:ext cx="5626100" cy="3163888"/>
          </a:xfrm>
        </p:spPr>
      </p:sp>
      <p:sp>
        <p:nvSpPr>
          <p:cNvPr id="3" name="Notes Placeholder 2"/>
          <p:cNvSpPr>
            <a:spLocks noGrp="1"/>
          </p:cNvSpPr>
          <p:nvPr>
            <p:ph type="body" idx="1"/>
          </p:nvPr>
        </p:nvSpPr>
        <p:spPr/>
        <p:txBody>
          <a:bodyPr/>
          <a:lstStyle/>
          <a:p>
            <a:r>
              <a:rPr lang="en-US" sz="3200" b="1" dirty="0"/>
              <a:t>We both recognize The Natural Environment is a Primary Determinant for our health</a:t>
            </a:r>
          </a:p>
          <a:p>
            <a:endParaRPr lang="en-US" sz="3200" b="1" dirty="0"/>
          </a:p>
          <a:p>
            <a:r>
              <a:rPr lang="en-US" sz="3200" b="1" dirty="0"/>
              <a:t>And Equality Act Impact</a:t>
            </a:r>
            <a:endParaRPr lang="en-GB" sz="3200" b="1" dirty="0"/>
          </a:p>
        </p:txBody>
      </p:sp>
      <p:sp>
        <p:nvSpPr>
          <p:cNvPr id="4" name="Slide Number Placeholder 3"/>
          <p:cNvSpPr>
            <a:spLocks noGrp="1"/>
          </p:cNvSpPr>
          <p:nvPr>
            <p:ph type="sldNum" sz="quarter" idx="5"/>
          </p:nvPr>
        </p:nvSpPr>
        <p:spPr/>
        <p:txBody>
          <a:bodyPr/>
          <a:lstStyle/>
          <a:p>
            <a:fld id="{364651E3-45CF-4F0E-8D12-F3D0A81A069E}" type="slidenum">
              <a:rPr lang="en-GB" smtClean="0"/>
              <a:t>2</a:t>
            </a:fld>
            <a:endParaRPr lang="en-GB"/>
          </a:p>
        </p:txBody>
      </p:sp>
    </p:spTree>
    <p:extLst>
      <p:ext uri="{BB962C8B-B14F-4D97-AF65-F5344CB8AC3E}">
        <p14:creationId xmlns:p14="http://schemas.microsoft.com/office/powerpoint/2010/main" val="168007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510564"/>
            <a:ext cx="5669280" cy="4391780"/>
          </a:xfrm>
        </p:spPr>
        <p:txBody>
          <a:bodyPr/>
          <a:lstStyle/>
          <a:p>
            <a:r>
              <a:rPr lang="en-US" sz="1600" dirty="0"/>
              <a:t>The statistics show certain groups are especially disconnected. </a:t>
            </a:r>
          </a:p>
          <a:p>
            <a:r>
              <a:rPr lang="en-US" sz="1600" dirty="0"/>
              <a:t>Most visits are made by the same (better off, less diverse) people repeatedly, and those who miss out are:- </a:t>
            </a:r>
          </a:p>
          <a:p>
            <a:endParaRPr lang="en-US" sz="1600" dirty="0"/>
          </a:p>
          <a:p>
            <a:r>
              <a:rPr lang="en-US" sz="1600" dirty="0"/>
              <a:t>Older people,   </a:t>
            </a:r>
          </a:p>
          <a:p>
            <a:endParaRPr lang="en-US" sz="1600" dirty="0"/>
          </a:p>
          <a:p>
            <a:r>
              <a:rPr lang="en-US" sz="1600" dirty="0"/>
              <a:t>the young, ▪ especially adolescents and those from lower socioeconomic groups • </a:t>
            </a:r>
          </a:p>
          <a:p>
            <a:endParaRPr lang="en-US" sz="1600" dirty="0"/>
          </a:p>
          <a:p>
            <a:r>
              <a:rPr lang="en-US" sz="1600" dirty="0"/>
              <a:t>Black, Asian and minority ethnic communities ▪ </a:t>
            </a:r>
          </a:p>
          <a:p>
            <a:endParaRPr lang="en-US" sz="1600" dirty="0"/>
          </a:p>
          <a:p>
            <a:r>
              <a:rPr lang="en-US" sz="1600" dirty="0"/>
              <a:t>Children are spending less time unsupervised outside and </a:t>
            </a:r>
          </a:p>
          <a:p>
            <a:r>
              <a:rPr lang="en-US" sz="1600" dirty="0"/>
              <a:t>children from black, Asian and minority ethnic, and low income, communities are even less likely to do so. </a:t>
            </a:r>
          </a:p>
          <a:p>
            <a:endParaRPr lang="en-US" sz="1600" dirty="0"/>
          </a:p>
          <a:p>
            <a:r>
              <a:rPr lang="en-US" sz="1600" dirty="0"/>
              <a:t>18% of children living in the most deprived areas never visit the</a:t>
            </a:r>
            <a:endParaRPr lang="en-GB" sz="1600" dirty="0"/>
          </a:p>
        </p:txBody>
      </p:sp>
      <p:sp>
        <p:nvSpPr>
          <p:cNvPr id="4" name="Slide Number Placeholder 3"/>
          <p:cNvSpPr>
            <a:spLocks noGrp="1"/>
          </p:cNvSpPr>
          <p:nvPr>
            <p:ph type="sldNum" sz="quarter" idx="5"/>
          </p:nvPr>
        </p:nvSpPr>
        <p:spPr/>
        <p:txBody>
          <a:bodyPr/>
          <a:lstStyle/>
          <a:p>
            <a:fld id="{364651E3-45CF-4F0E-8D12-F3D0A81A069E}" type="slidenum">
              <a:rPr lang="en-GB" smtClean="0"/>
              <a:t>3</a:t>
            </a:fld>
            <a:endParaRPr lang="en-GB"/>
          </a:p>
        </p:txBody>
      </p:sp>
    </p:spTree>
    <p:extLst>
      <p:ext uri="{BB962C8B-B14F-4D97-AF65-F5344CB8AC3E}">
        <p14:creationId xmlns:p14="http://schemas.microsoft.com/office/powerpoint/2010/main" val="3235623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GB" b="1" dirty="0"/>
              <a:t>Inspire</a:t>
            </a:r>
          </a:p>
          <a:p>
            <a:endParaRPr lang="en-GB" b="1" dirty="0"/>
          </a:p>
          <a:p>
            <a:r>
              <a:rPr lang="en-GB" b="1" dirty="0" err="1"/>
              <a:t>Minfulness</a:t>
            </a:r>
            <a:endParaRPr lang="en-GB" b="1" dirty="0"/>
          </a:p>
          <a:p>
            <a:endParaRPr lang="en-GB" b="1" dirty="0"/>
          </a:p>
          <a:p>
            <a:r>
              <a:rPr lang="en-GB" b="1" dirty="0"/>
              <a:t>See nature differently – we realised we wanted to get out in all kinds of weather</a:t>
            </a:r>
          </a:p>
          <a:p>
            <a:endParaRPr lang="en-GB" b="1" dirty="0"/>
          </a:p>
          <a:p>
            <a:r>
              <a:rPr lang="en-GB" b="1" dirty="0"/>
              <a:t>Impact on physical and mental health</a:t>
            </a:r>
          </a:p>
          <a:p>
            <a:endParaRPr lang="en-GB" b="1" dirty="0"/>
          </a:p>
          <a:p>
            <a:r>
              <a:rPr lang="en-US" dirty="0"/>
              <a:t>A mounting body of evidence tends to show that, at a population level, higher levels of exposure to natural environments are associated with lower all-cause mortality, rates of type 2 diabetes, cardiovascular and respiratory disease, and more positive perinatal outcomes. Less is known about relationships with cancer, musculoskeletal health, allergies, or of the impact of different types of environments. </a:t>
            </a:r>
            <a:endParaRPr lang="en-GB" b="1" dirty="0"/>
          </a:p>
        </p:txBody>
      </p:sp>
      <p:sp>
        <p:nvSpPr>
          <p:cNvPr id="4" name="Slide Number Placeholder 3"/>
          <p:cNvSpPr>
            <a:spLocks noGrp="1"/>
          </p:cNvSpPr>
          <p:nvPr>
            <p:ph type="sldNum" sz="quarter" idx="5"/>
          </p:nvPr>
        </p:nvSpPr>
        <p:spPr/>
        <p:txBody>
          <a:bodyPr/>
          <a:lstStyle/>
          <a:p>
            <a:fld id="{364651E3-45CF-4F0E-8D12-F3D0A81A069E}" type="slidenum">
              <a:rPr lang="en-GB" smtClean="0"/>
              <a:t>4</a:t>
            </a:fld>
            <a:endParaRPr lang="en-GB"/>
          </a:p>
        </p:txBody>
      </p:sp>
    </p:spTree>
    <p:extLst>
      <p:ext uri="{BB962C8B-B14F-4D97-AF65-F5344CB8AC3E}">
        <p14:creationId xmlns:p14="http://schemas.microsoft.com/office/powerpoint/2010/main" val="3390275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We have published a Toolkit so you can all plan your own sensory walks – small – easy walks.   Our residents will see access to the open and green spaces could be the key to removing other barriers in their lives</a:t>
            </a:r>
            <a:endParaRPr lang="en-GB" sz="2400" b="1" dirty="0"/>
          </a:p>
        </p:txBody>
      </p:sp>
      <p:sp>
        <p:nvSpPr>
          <p:cNvPr id="4" name="Slide Number Placeholder 3"/>
          <p:cNvSpPr>
            <a:spLocks noGrp="1"/>
          </p:cNvSpPr>
          <p:nvPr>
            <p:ph type="sldNum" sz="quarter" idx="5"/>
          </p:nvPr>
        </p:nvSpPr>
        <p:spPr/>
        <p:txBody>
          <a:bodyPr/>
          <a:lstStyle/>
          <a:p>
            <a:fld id="{364651E3-45CF-4F0E-8D12-F3D0A81A069E}" type="slidenum">
              <a:rPr lang="en-GB" smtClean="0"/>
              <a:t>5</a:t>
            </a:fld>
            <a:endParaRPr lang="en-GB"/>
          </a:p>
        </p:txBody>
      </p:sp>
    </p:spTree>
    <p:extLst>
      <p:ext uri="{BB962C8B-B14F-4D97-AF65-F5344CB8AC3E}">
        <p14:creationId xmlns:p14="http://schemas.microsoft.com/office/powerpoint/2010/main" val="321216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out</a:t>
            </a:r>
            <a:endParaRPr lang="en-GB" dirty="0"/>
          </a:p>
        </p:txBody>
      </p:sp>
      <p:sp>
        <p:nvSpPr>
          <p:cNvPr id="4" name="Slide Number Placeholder 3"/>
          <p:cNvSpPr>
            <a:spLocks noGrp="1"/>
          </p:cNvSpPr>
          <p:nvPr>
            <p:ph type="sldNum" sz="quarter" idx="5"/>
          </p:nvPr>
        </p:nvSpPr>
        <p:spPr/>
        <p:txBody>
          <a:bodyPr/>
          <a:lstStyle/>
          <a:p>
            <a:fld id="{364651E3-45CF-4F0E-8D12-F3D0A81A069E}" type="slidenum">
              <a:rPr lang="en-GB" smtClean="0"/>
              <a:t>6</a:t>
            </a:fld>
            <a:endParaRPr lang="en-GB"/>
          </a:p>
        </p:txBody>
      </p:sp>
    </p:spTree>
    <p:extLst>
      <p:ext uri="{BB962C8B-B14F-4D97-AF65-F5344CB8AC3E}">
        <p14:creationId xmlns:p14="http://schemas.microsoft.com/office/powerpoint/2010/main" val="3840791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t>To sit and listen – we all felt ourselves to be calmer</a:t>
            </a:r>
          </a:p>
          <a:p>
            <a:endParaRPr lang="en-US" sz="2000" b="1" dirty="0"/>
          </a:p>
          <a:p>
            <a:r>
              <a:rPr lang="en-US" sz="2000" b="1" dirty="0"/>
              <a:t>The change was so significant</a:t>
            </a:r>
          </a:p>
          <a:p>
            <a:endParaRPr lang="en-US" sz="2000" b="1" dirty="0"/>
          </a:p>
          <a:p>
            <a:r>
              <a:rPr lang="en-US" sz="2000" b="1" dirty="0"/>
              <a:t>BUT – how to we </a:t>
            </a:r>
            <a:r>
              <a:rPr lang="en-US" sz="2000" b="1" dirty="0" err="1"/>
              <a:t>gt</a:t>
            </a:r>
            <a:r>
              <a:rPr lang="en-US" sz="2000" b="1" dirty="0"/>
              <a:t> people to take up these opportunities???</a:t>
            </a:r>
          </a:p>
        </p:txBody>
      </p:sp>
      <p:sp>
        <p:nvSpPr>
          <p:cNvPr id="4" name="Slide Number Placeholder 3"/>
          <p:cNvSpPr>
            <a:spLocks noGrp="1"/>
          </p:cNvSpPr>
          <p:nvPr>
            <p:ph type="sldNum" sz="quarter" idx="5"/>
          </p:nvPr>
        </p:nvSpPr>
        <p:spPr/>
        <p:txBody>
          <a:bodyPr/>
          <a:lstStyle/>
          <a:p>
            <a:fld id="{364651E3-45CF-4F0E-8D12-F3D0A81A069E}" type="slidenum">
              <a:rPr lang="en-GB" smtClean="0"/>
              <a:t>7</a:t>
            </a:fld>
            <a:endParaRPr lang="en-GB"/>
          </a:p>
        </p:txBody>
      </p:sp>
    </p:spTree>
    <p:extLst>
      <p:ext uri="{BB962C8B-B14F-4D97-AF65-F5344CB8AC3E}">
        <p14:creationId xmlns:p14="http://schemas.microsoft.com/office/powerpoint/2010/main" val="3678465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1" dirty="0"/>
              <a:t>Touch – made us consider  what was around  us in a different way</a:t>
            </a:r>
            <a:endParaRPr lang="en-GB" sz="2800" b="1" dirty="0"/>
          </a:p>
        </p:txBody>
      </p:sp>
      <p:sp>
        <p:nvSpPr>
          <p:cNvPr id="4" name="Slide Number Placeholder 3"/>
          <p:cNvSpPr>
            <a:spLocks noGrp="1"/>
          </p:cNvSpPr>
          <p:nvPr>
            <p:ph type="sldNum" sz="quarter" idx="5"/>
          </p:nvPr>
        </p:nvSpPr>
        <p:spPr/>
        <p:txBody>
          <a:bodyPr/>
          <a:lstStyle/>
          <a:p>
            <a:fld id="{364651E3-45CF-4F0E-8D12-F3D0A81A069E}" type="slidenum">
              <a:rPr lang="en-GB" smtClean="0"/>
              <a:t>8</a:t>
            </a:fld>
            <a:endParaRPr lang="en-GB"/>
          </a:p>
        </p:txBody>
      </p:sp>
    </p:spTree>
    <p:extLst>
      <p:ext uri="{BB962C8B-B14F-4D97-AF65-F5344CB8AC3E}">
        <p14:creationId xmlns:p14="http://schemas.microsoft.com/office/powerpoint/2010/main" val="996585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t>Our landscapes must also make strides to make areas more accessible for disabled visitors. Poorly designed countryside infrastructure can needlessly make it hard for them or stop them visiting at all.</a:t>
            </a:r>
          </a:p>
          <a:p>
            <a:endParaRPr lang="en-US" sz="2000" b="1" dirty="0"/>
          </a:p>
          <a:p>
            <a:r>
              <a:rPr lang="en-US" sz="2000" b="1" dirty="0"/>
              <a:t>1 in 10 need a mobility scooter – standards need to be the same so users know what to expect from paths -  a simple ask could make a huge difference to access</a:t>
            </a:r>
            <a:endParaRPr lang="en-GB" sz="2000" b="1" dirty="0"/>
          </a:p>
        </p:txBody>
      </p:sp>
      <p:sp>
        <p:nvSpPr>
          <p:cNvPr id="4" name="Slide Number Placeholder 3"/>
          <p:cNvSpPr>
            <a:spLocks noGrp="1"/>
          </p:cNvSpPr>
          <p:nvPr>
            <p:ph type="sldNum" sz="quarter" idx="5"/>
          </p:nvPr>
        </p:nvSpPr>
        <p:spPr/>
        <p:txBody>
          <a:bodyPr/>
          <a:lstStyle/>
          <a:p>
            <a:fld id="{364651E3-45CF-4F0E-8D12-F3D0A81A069E}" type="slidenum">
              <a:rPr lang="en-GB" smtClean="0"/>
              <a:t>9</a:t>
            </a:fld>
            <a:endParaRPr lang="en-GB"/>
          </a:p>
        </p:txBody>
      </p:sp>
    </p:spTree>
    <p:extLst>
      <p:ext uri="{BB962C8B-B14F-4D97-AF65-F5344CB8AC3E}">
        <p14:creationId xmlns:p14="http://schemas.microsoft.com/office/powerpoint/2010/main" val="3206013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CB50-3DAE-A615-EDB1-97C01DF89A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F63A7C-5515-4407-3CE2-31A1704036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F1D73C-94FC-94B8-5BFC-92D0D9242366}"/>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5" name="Footer Placeholder 4">
            <a:extLst>
              <a:ext uri="{FF2B5EF4-FFF2-40B4-BE49-F238E27FC236}">
                <a16:creationId xmlns:a16="http://schemas.microsoft.com/office/drawing/2014/main" id="{44649F55-2687-94FD-7555-A2502B13F6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6FB70C-4452-8A92-8831-1DA173EE760B}"/>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2915264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B2CE4-E4EE-17A3-4AF5-8EB6D9581B7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CBE006-8889-CE36-309A-2FE0B6D00F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39B6F3-3771-F830-7E23-3C18F429C94D}"/>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5" name="Footer Placeholder 4">
            <a:extLst>
              <a:ext uri="{FF2B5EF4-FFF2-40B4-BE49-F238E27FC236}">
                <a16:creationId xmlns:a16="http://schemas.microsoft.com/office/drawing/2014/main" id="{C16DD827-4460-A684-E2A1-63382F6748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9552F7-4ECE-9061-EB1E-D49AE451A153}"/>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47039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ADC461-553E-037E-D0F5-FFF88A15C7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7D130B-C170-3479-AC1D-5EF59F40A0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20ECFD-5994-1CE4-31DC-AC6B41B292D3}"/>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5" name="Footer Placeholder 4">
            <a:extLst>
              <a:ext uri="{FF2B5EF4-FFF2-40B4-BE49-F238E27FC236}">
                <a16:creationId xmlns:a16="http://schemas.microsoft.com/office/drawing/2014/main" id="{F7FA59D7-B98A-026B-DBD7-8D000FB152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DD9CBB-6C8A-DB0E-C853-704B53A3FE91}"/>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2058281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62B74-01C5-7FE2-07B1-B8E3AA5C9A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8788863-4CEA-6EE1-56AD-5B4F63E70C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92B85F-F264-931D-2720-8B4D64F6D69B}"/>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5" name="Footer Placeholder 4">
            <a:extLst>
              <a:ext uri="{FF2B5EF4-FFF2-40B4-BE49-F238E27FC236}">
                <a16:creationId xmlns:a16="http://schemas.microsoft.com/office/drawing/2014/main" id="{610C3386-CC59-C842-5646-05F539132A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7EC60B-3212-11FB-4748-8D556A1267CB}"/>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4182925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935BE-8FB2-32D6-C93E-67E11C485D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7373884-B51B-186B-74B8-DF2BB662CB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947791-463A-BD7F-D259-9BAB555CD838}"/>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5" name="Footer Placeholder 4">
            <a:extLst>
              <a:ext uri="{FF2B5EF4-FFF2-40B4-BE49-F238E27FC236}">
                <a16:creationId xmlns:a16="http://schemas.microsoft.com/office/drawing/2014/main" id="{7A60EEF1-C4DA-82FE-F53A-80F386C3C2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68864D-D313-C4BA-61DF-C180E224B953}"/>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1431230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906B7-D513-5AF0-92A9-37D1B777AB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6C914BF-E495-FE6D-C05B-99C7F3C779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3A3956-0AE6-1223-B45B-30AA36909C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D073AEE-55E4-E66C-13A3-1CBEA786BA95}"/>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6" name="Footer Placeholder 5">
            <a:extLst>
              <a:ext uri="{FF2B5EF4-FFF2-40B4-BE49-F238E27FC236}">
                <a16:creationId xmlns:a16="http://schemas.microsoft.com/office/drawing/2014/main" id="{B58A82A5-247E-CAC5-A6FA-0DC8EEE9F92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EE91DA-2C67-F75A-A310-D147FB9A22CC}"/>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3258972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1F0C-3512-738A-6AA8-FDB9BF863DB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D12A74-242D-C7D1-3C46-43E7EEA11B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8E3F61-9804-4088-2E0E-7697F23132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BB3F121-9D02-4ABD-2126-C7A9722FB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39DBF0-71C0-8E29-0A15-2AC323C323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C8DDD6-D474-91FC-D948-F8C3ADD8CA20}"/>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8" name="Footer Placeholder 7">
            <a:extLst>
              <a:ext uri="{FF2B5EF4-FFF2-40B4-BE49-F238E27FC236}">
                <a16:creationId xmlns:a16="http://schemas.microsoft.com/office/drawing/2014/main" id="{F0A7F0A3-21CC-F072-F9B5-9C06679BB19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107BDE0-1190-FA96-E53E-7AA29F9C568B}"/>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1388438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C01ED-3D98-0D83-C6D0-E632F21B6D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6521A2C-D1B6-AB83-55E7-917816F2D51D}"/>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4" name="Footer Placeholder 3">
            <a:extLst>
              <a:ext uri="{FF2B5EF4-FFF2-40B4-BE49-F238E27FC236}">
                <a16:creationId xmlns:a16="http://schemas.microsoft.com/office/drawing/2014/main" id="{48A22B56-3F89-A78D-2DD3-771116331BA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468499-BF25-BDD6-679B-C8CE9D4F877F}"/>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2302721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8ABA50-355A-CBA0-1AFA-F8E39F617EC5}"/>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3" name="Footer Placeholder 2">
            <a:extLst>
              <a:ext uri="{FF2B5EF4-FFF2-40B4-BE49-F238E27FC236}">
                <a16:creationId xmlns:a16="http://schemas.microsoft.com/office/drawing/2014/main" id="{913F8D2F-8068-06C1-F145-1D1EF2E3E28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D1BAD51-80E1-E58C-4780-3DB133957345}"/>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3032974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FFEC1-2100-3AA4-5AC1-FE7D267AEE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CF3A74D-735B-C44F-02D4-416BE10251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8B8072C-61FA-7B03-5DC8-B59F7CF23F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18DC5B-B07C-15C3-F72A-1ADEBF91A180}"/>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6" name="Footer Placeholder 5">
            <a:extLst>
              <a:ext uri="{FF2B5EF4-FFF2-40B4-BE49-F238E27FC236}">
                <a16:creationId xmlns:a16="http://schemas.microsoft.com/office/drawing/2014/main" id="{374D6373-875B-E508-2D27-6E32A9B972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3C1790-DF73-72AE-CE0D-BB85AC36DC77}"/>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4204110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1C09F-CE20-FFC9-AFBF-DF893F3BEA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3AAF1F-5A9B-2A2E-312A-5062A338BC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5A958D4-0C82-D133-82BA-76F1A9007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02308D-9F56-4EA4-EEF0-7161C9E445B8}"/>
              </a:ext>
            </a:extLst>
          </p:cNvPr>
          <p:cNvSpPr>
            <a:spLocks noGrp="1"/>
          </p:cNvSpPr>
          <p:nvPr>
            <p:ph type="dt" sz="half" idx="10"/>
          </p:nvPr>
        </p:nvSpPr>
        <p:spPr/>
        <p:txBody>
          <a:bodyPr/>
          <a:lstStyle/>
          <a:p>
            <a:fld id="{6F45DF3E-78D5-48D7-95F8-4E00C12A811C}" type="datetimeFigureOut">
              <a:rPr lang="en-GB" smtClean="0"/>
              <a:t>29/09/2023</a:t>
            </a:fld>
            <a:endParaRPr lang="en-GB"/>
          </a:p>
        </p:txBody>
      </p:sp>
      <p:sp>
        <p:nvSpPr>
          <p:cNvPr id="6" name="Footer Placeholder 5">
            <a:extLst>
              <a:ext uri="{FF2B5EF4-FFF2-40B4-BE49-F238E27FC236}">
                <a16:creationId xmlns:a16="http://schemas.microsoft.com/office/drawing/2014/main" id="{99B83807-C0AB-0497-A4ED-691A2CA720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BDB32A-8603-89CF-AE70-1AEFE2EB7E3B}"/>
              </a:ext>
            </a:extLst>
          </p:cNvPr>
          <p:cNvSpPr>
            <a:spLocks noGrp="1"/>
          </p:cNvSpPr>
          <p:nvPr>
            <p:ph type="sldNum" sz="quarter" idx="12"/>
          </p:nvPr>
        </p:nvSpPr>
        <p:spPr/>
        <p:txBody>
          <a:bodyPr/>
          <a:lstStyle/>
          <a:p>
            <a:fld id="{113C0FB0-555B-4415-B4E3-91574E6169EB}" type="slidenum">
              <a:rPr lang="en-GB" smtClean="0"/>
              <a:t>‹#›</a:t>
            </a:fld>
            <a:endParaRPr lang="en-GB"/>
          </a:p>
        </p:txBody>
      </p:sp>
    </p:spTree>
    <p:extLst>
      <p:ext uri="{BB962C8B-B14F-4D97-AF65-F5344CB8AC3E}">
        <p14:creationId xmlns:p14="http://schemas.microsoft.com/office/powerpoint/2010/main" val="2739360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74960D-9E40-67B9-2C16-C1A1D0F42E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255110-9243-59A8-13EB-EB1CBF7538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3111F4-A9F2-D626-9576-6587FC252D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45DF3E-78D5-48D7-95F8-4E00C12A811C}" type="datetimeFigureOut">
              <a:rPr lang="en-GB" smtClean="0"/>
              <a:t>29/09/2023</a:t>
            </a:fld>
            <a:endParaRPr lang="en-GB"/>
          </a:p>
        </p:txBody>
      </p:sp>
      <p:sp>
        <p:nvSpPr>
          <p:cNvPr id="5" name="Footer Placeholder 4">
            <a:extLst>
              <a:ext uri="{FF2B5EF4-FFF2-40B4-BE49-F238E27FC236}">
                <a16:creationId xmlns:a16="http://schemas.microsoft.com/office/drawing/2014/main" id="{72FE5D8F-4FE8-9BDD-D433-518B8DC164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224170F-7AD9-7C0D-4A36-60C1F73FB2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C0FB0-555B-4415-B4E3-91574E6169EB}" type="slidenum">
              <a:rPr lang="en-GB" smtClean="0"/>
              <a:t>‹#›</a:t>
            </a:fld>
            <a:endParaRPr lang="en-GB"/>
          </a:p>
        </p:txBody>
      </p:sp>
    </p:spTree>
    <p:extLst>
      <p:ext uri="{BB962C8B-B14F-4D97-AF65-F5344CB8AC3E}">
        <p14:creationId xmlns:p14="http://schemas.microsoft.com/office/powerpoint/2010/main" val="129552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GW_7K7ioTQ4"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JP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4.jpg"/><Relationship Id="rId10" Type="http://schemas.microsoft.com/office/2007/relationships/diagramDrawing" Target="../diagrams/drawing1.xml"/><Relationship Id="rId4" Type="http://schemas.openxmlformats.org/officeDocument/2006/relationships/image" Target="../media/image3.jp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package" Target="../embeddings/Microsoft_Word_Document.docx"/></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hand on a tree stump&#10;&#10;Description automatically generated">
            <a:extLst>
              <a:ext uri="{FF2B5EF4-FFF2-40B4-BE49-F238E27FC236}">
                <a16:creationId xmlns:a16="http://schemas.microsoft.com/office/drawing/2014/main" id="{3F0AF756-4370-1A60-0530-E091124ACE43}"/>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23375" b="1625"/>
          <a:stretch/>
        </p:blipFill>
        <p:spPr>
          <a:xfrm>
            <a:off x="20" y="9940"/>
            <a:ext cx="12191980" cy="6857999"/>
          </a:xfrm>
          <a:prstGeom prst="rect">
            <a:avLst/>
          </a:prstGeom>
        </p:spPr>
      </p:pic>
      <p:sp>
        <p:nvSpPr>
          <p:cNvPr id="2" name="Title 1">
            <a:extLst>
              <a:ext uri="{FF2B5EF4-FFF2-40B4-BE49-F238E27FC236}">
                <a16:creationId xmlns:a16="http://schemas.microsoft.com/office/drawing/2014/main" id="{ACB0CF9A-9828-3852-D875-FA7DF3818E05}"/>
              </a:ext>
            </a:extLst>
          </p:cNvPr>
          <p:cNvSpPr>
            <a:spLocks noGrp="1"/>
          </p:cNvSpPr>
          <p:nvPr>
            <p:ph type="ctrTitle"/>
          </p:nvPr>
        </p:nvSpPr>
        <p:spPr>
          <a:xfrm>
            <a:off x="1524000" y="1122362"/>
            <a:ext cx="9144000" cy="2900518"/>
          </a:xfrm>
        </p:spPr>
        <p:txBody>
          <a:bodyPr>
            <a:normAutofit/>
          </a:bodyPr>
          <a:lstStyle/>
          <a:p>
            <a:r>
              <a:rPr lang="en-US" b="1">
                <a:solidFill>
                  <a:srgbClr val="FFFFFF"/>
                </a:solidFill>
              </a:rPr>
              <a:t>Andrea Gilbert</a:t>
            </a:r>
            <a:endParaRPr lang="en-GB" b="1">
              <a:solidFill>
                <a:srgbClr val="FFFFFF"/>
              </a:solidFill>
            </a:endParaRPr>
          </a:p>
        </p:txBody>
      </p:sp>
      <p:sp>
        <p:nvSpPr>
          <p:cNvPr id="3" name="Subtitle 2">
            <a:extLst>
              <a:ext uri="{FF2B5EF4-FFF2-40B4-BE49-F238E27FC236}">
                <a16:creationId xmlns:a16="http://schemas.microsoft.com/office/drawing/2014/main" id="{A04E8588-A4AA-9967-53E8-2AD922A52FE9}"/>
              </a:ext>
            </a:extLst>
          </p:cNvPr>
          <p:cNvSpPr>
            <a:spLocks noGrp="1"/>
          </p:cNvSpPr>
          <p:nvPr>
            <p:ph type="subTitle" idx="1"/>
          </p:nvPr>
        </p:nvSpPr>
        <p:spPr>
          <a:xfrm>
            <a:off x="1524000" y="4159404"/>
            <a:ext cx="9144000" cy="1098395"/>
          </a:xfrm>
        </p:spPr>
        <p:txBody>
          <a:bodyPr>
            <a:normAutofit/>
          </a:bodyPr>
          <a:lstStyle/>
          <a:p>
            <a:r>
              <a:rPr lang="en-US" b="1">
                <a:solidFill>
                  <a:srgbClr val="FFFFFF"/>
                </a:solidFill>
              </a:rPr>
              <a:t>IC Board Member and Private Sector</a:t>
            </a:r>
            <a:endParaRPr lang="en-GB" b="1">
              <a:solidFill>
                <a:srgbClr val="FFFFFF"/>
              </a:solidFill>
            </a:endParaRPr>
          </a:p>
        </p:txBody>
      </p:sp>
    </p:spTree>
    <p:extLst>
      <p:ext uri="{BB962C8B-B14F-4D97-AF65-F5344CB8AC3E}">
        <p14:creationId xmlns:p14="http://schemas.microsoft.com/office/powerpoint/2010/main" val="184982722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91BED47-30A1-1C13-1A6E-C8FF33AB4751}"/>
              </a:ext>
            </a:extLst>
          </p:cNvPr>
          <p:cNvSpPr txBox="1"/>
          <p:nvPr/>
        </p:nvSpPr>
        <p:spPr>
          <a:xfrm>
            <a:off x="644055" y="509388"/>
            <a:ext cx="10612829" cy="1066796"/>
          </a:xfrm>
          <a:prstGeom prst="rect">
            <a:avLst/>
          </a:prstGeom>
        </p:spPr>
        <p:txBody>
          <a:bodyPr vert="horz" lIns="91440" tIns="45720" rIns="91440" bIns="45720" rtlCol="0" anchor="ctr">
            <a:normAutofit fontScale="92500" lnSpcReduction="20000"/>
          </a:bodyPr>
          <a:lstStyle/>
          <a:p>
            <a:pPr>
              <a:lnSpc>
                <a:spcPct val="90000"/>
              </a:lnSpc>
              <a:spcBef>
                <a:spcPct val="0"/>
              </a:spcBef>
              <a:spcAft>
                <a:spcPts val="600"/>
              </a:spcAft>
            </a:pPr>
            <a:r>
              <a:rPr lang="en-US" sz="4000" b="1" kern="1200" dirty="0">
                <a:solidFill>
                  <a:srgbClr val="FFFFFF"/>
                </a:solidFill>
                <a:latin typeface="+mj-lt"/>
                <a:ea typeface="+mj-ea"/>
                <a:cs typeface="+mj-cs"/>
              </a:rPr>
              <a:t>Future Walks – Share and book </a:t>
            </a:r>
          </a:p>
          <a:p>
            <a:pPr>
              <a:lnSpc>
                <a:spcPct val="90000"/>
              </a:lnSpc>
              <a:spcBef>
                <a:spcPct val="0"/>
              </a:spcBef>
              <a:spcAft>
                <a:spcPts val="600"/>
              </a:spcAft>
            </a:pPr>
            <a:r>
              <a:rPr lang="en-US" sz="4000" b="1" kern="1200" dirty="0">
                <a:solidFill>
                  <a:srgbClr val="FFFFFF"/>
                </a:solidFill>
                <a:latin typeface="+mj-lt"/>
                <a:ea typeface="+mj-ea"/>
                <a:cs typeface="+mj-cs"/>
              </a:rPr>
              <a:t>call Maria on  </a:t>
            </a:r>
            <a:r>
              <a:rPr lang="en-GB" sz="4000" b="0" i="0" dirty="0">
                <a:solidFill>
                  <a:schemeClr val="bg1"/>
                </a:solidFill>
                <a:effectLst/>
                <a:latin typeface="Segoe UI Historic" panose="020B0502040204020203" pitchFamily="34" charset="0"/>
              </a:rPr>
              <a:t>07922 046740</a:t>
            </a:r>
            <a:r>
              <a:rPr lang="en-US" sz="4000" b="1" kern="1200" dirty="0">
                <a:solidFill>
                  <a:schemeClr val="bg1"/>
                </a:solidFill>
                <a:latin typeface="+mj-lt"/>
                <a:ea typeface="+mj-ea"/>
                <a:cs typeface="+mj-cs"/>
              </a:rPr>
              <a:t> </a:t>
            </a:r>
          </a:p>
          <a:p>
            <a:pPr>
              <a:lnSpc>
                <a:spcPct val="90000"/>
              </a:lnSpc>
              <a:spcBef>
                <a:spcPct val="0"/>
              </a:spcBef>
              <a:spcAft>
                <a:spcPts val="600"/>
              </a:spcAft>
            </a:pPr>
            <a:endParaRPr lang="en-US" sz="4000" kern="1200" dirty="0">
              <a:solidFill>
                <a:srgbClr val="FFFFFF"/>
              </a:solidFill>
              <a:latin typeface="+mj-lt"/>
              <a:ea typeface="+mj-ea"/>
              <a:cs typeface="+mj-cs"/>
            </a:endParaRPr>
          </a:p>
        </p:txBody>
      </p:sp>
      <p:graphicFrame>
        <p:nvGraphicFramePr>
          <p:cNvPr id="5" name="TextBox 1">
            <a:extLst>
              <a:ext uri="{FF2B5EF4-FFF2-40B4-BE49-F238E27FC236}">
                <a16:creationId xmlns:a16="http://schemas.microsoft.com/office/drawing/2014/main" id="{158CD9E4-C022-0770-59BD-64B4D2B2F16F}"/>
              </a:ext>
            </a:extLst>
          </p:cNvPr>
          <p:cNvGraphicFramePr/>
          <p:nvPr>
            <p:extLst>
              <p:ext uri="{D42A27DB-BD31-4B8C-83A1-F6EECF244321}">
                <p14:modId xmlns:p14="http://schemas.microsoft.com/office/powerpoint/2010/main" val="426559798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9790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text, screenshot, businesscard&#10;&#10;Description automatically generated">
            <a:hlinkClick r:id="rId3"/>
            <a:extLst>
              <a:ext uri="{FF2B5EF4-FFF2-40B4-BE49-F238E27FC236}">
                <a16:creationId xmlns:a16="http://schemas.microsoft.com/office/drawing/2014/main" id="{4B1C02F9-C0F9-BF6E-B31D-A7ABB5C22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0399" y="1726603"/>
            <a:ext cx="7130458" cy="3404793"/>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5985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FDC535F-AC0A-417D-96AB-6706BECAC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000"/>
          </a:xfrm>
          <a:prstGeom prst="rect">
            <a:avLst/>
          </a:prstGeom>
          <a:solidFill>
            <a:srgbClr val="5C5E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7AAAF8E-31DB-4148-8FCA-4D8233D69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953" y="484068"/>
            <a:ext cx="6898027" cy="58893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walking on a path&#10;&#10;Description automatically generated with low confidence">
            <a:extLst>
              <a:ext uri="{FF2B5EF4-FFF2-40B4-BE49-F238E27FC236}">
                <a16:creationId xmlns:a16="http://schemas.microsoft.com/office/drawing/2014/main" id="{3BB98D7F-7DF1-A562-ACBF-D79BF33FAD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255" y="1610899"/>
            <a:ext cx="2327482" cy="3289728"/>
          </a:xfrm>
          <a:prstGeom prst="rect">
            <a:avLst/>
          </a:prstGeom>
        </p:spPr>
      </p:pic>
      <p:sp>
        <p:nvSpPr>
          <p:cNvPr id="22" name="Rectangle 21">
            <a:extLst>
              <a:ext uri="{FF2B5EF4-FFF2-40B4-BE49-F238E27FC236}">
                <a16:creationId xmlns:a16="http://schemas.microsoft.com/office/drawing/2014/main" id="{AA274328-4774-4DF9-BA53-452565122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93" y="484069"/>
            <a:ext cx="4145975" cy="34998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group of people walking on a road&#10;&#10;Description automatically generated">
            <a:extLst>
              <a:ext uri="{FF2B5EF4-FFF2-40B4-BE49-F238E27FC236}">
                <a16:creationId xmlns:a16="http://schemas.microsoft.com/office/drawing/2014/main" id="{A56029F4-970A-C77F-3F7A-0DB13A5B5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3059" y="1248900"/>
            <a:ext cx="3502643" cy="1970236"/>
          </a:xfrm>
          <a:prstGeom prst="rect">
            <a:avLst/>
          </a:prstGeom>
        </p:spPr>
      </p:pic>
      <p:sp>
        <p:nvSpPr>
          <p:cNvPr id="24" name="Rectangle 23">
            <a:extLst>
              <a:ext uri="{FF2B5EF4-FFF2-40B4-BE49-F238E27FC236}">
                <a16:creationId xmlns:a16="http://schemas.microsoft.com/office/drawing/2014/main" id="{01C7B46D-2FEF-4FAA-915B-8B21A66BB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93" y="4144834"/>
            <a:ext cx="4145975" cy="221151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taking a selfie&#10;&#10;Description automatically generated">
            <a:extLst>
              <a:ext uri="{FF2B5EF4-FFF2-40B4-BE49-F238E27FC236}">
                <a16:creationId xmlns:a16="http://schemas.microsoft.com/office/drawing/2014/main" id="{AA28F433-C337-73EC-E6F2-73638B9EFF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623514" y="4491133"/>
            <a:ext cx="2021731" cy="1518917"/>
          </a:xfrm>
          <a:prstGeom prst="rect">
            <a:avLst/>
          </a:prstGeom>
        </p:spPr>
      </p:pic>
      <p:graphicFrame>
        <p:nvGraphicFramePr>
          <p:cNvPr id="26" name="TextBox 1">
            <a:extLst>
              <a:ext uri="{FF2B5EF4-FFF2-40B4-BE49-F238E27FC236}">
                <a16:creationId xmlns:a16="http://schemas.microsoft.com/office/drawing/2014/main" id="{CA33846B-E9BC-11FC-E015-FF45A07F1668}"/>
              </a:ext>
            </a:extLst>
          </p:cNvPr>
          <p:cNvGraphicFramePr/>
          <p:nvPr>
            <p:extLst>
              <p:ext uri="{D42A27DB-BD31-4B8C-83A1-F6EECF244321}">
                <p14:modId xmlns:p14="http://schemas.microsoft.com/office/powerpoint/2010/main" val="4118649033"/>
              </p:ext>
            </p:extLst>
          </p:nvPr>
        </p:nvGraphicFramePr>
        <p:xfrm>
          <a:off x="3605403" y="797228"/>
          <a:ext cx="3484756" cy="526297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97558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looking at a map">
            <a:extLst>
              <a:ext uri="{FF2B5EF4-FFF2-40B4-BE49-F238E27FC236}">
                <a16:creationId xmlns:a16="http://schemas.microsoft.com/office/drawing/2014/main" id="{7A3A6B59-B25E-8D9D-5D75-79E4D3C9C25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047" y="10"/>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1C7A5E-21EE-993A-D06C-C44530F62720}"/>
              </a:ext>
            </a:extLst>
          </p:cNvPr>
          <p:cNvSpPr>
            <a:spLocks noGrp="1"/>
          </p:cNvSpPr>
          <p:nvPr>
            <p:ph type="title"/>
          </p:nvPr>
        </p:nvSpPr>
        <p:spPr>
          <a:xfrm>
            <a:off x="-6094" y="4610101"/>
            <a:ext cx="10058400" cy="2247900"/>
          </a:xfrm>
          <a:solidFill>
            <a:schemeClr val="bg1"/>
          </a:solidFill>
          <a:effectLst>
            <a:outerShdw blurRad="50800" dist="38100" dir="2700000" algn="tl" rotWithShape="0">
              <a:prstClr val="black">
                <a:alpha val="40000"/>
              </a:prstClr>
            </a:outerShdw>
          </a:effectLst>
        </p:spPr>
        <p:txBody>
          <a:bodyPr vert="horz" lIns="91440" tIns="45720" rIns="91440" bIns="45720" rtlCol="0" anchor="b">
            <a:normAutofit/>
          </a:bodyPr>
          <a:lstStyle/>
          <a:p>
            <a:pPr algn="ctr">
              <a:tabLst>
                <a:tab pos="1416050" algn="l"/>
              </a:tabLst>
            </a:pPr>
            <a:r>
              <a:rPr lang="en-US" sz="2900" b="1" i="1" dirty="0">
                <a:effectLst/>
                <a:latin typeface="Arial" panose="020B0604020202020204" pitchFamily="34" charset="0"/>
                <a:cs typeface="Arial" panose="020B0604020202020204" pitchFamily="34" charset="0"/>
              </a:rPr>
              <a:t>“It doesn’t matter who you are, or what your ability is or what background you’re from or what your circumstances are, everyone should have a </a:t>
            </a:r>
            <a:r>
              <a:rPr lang="en-US" sz="2900" b="1" i="1" u="sng" dirty="0">
                <a:effectLst/>
                <a:latin typeface="Arial" panose="020B0604020202020204" pitchFamily="34" charset="0"/>
                <a:cs typeface="Arial" panose="020B0604020202020204" pitchFamily="34" charset="0"/>
              </a:rPr>
              <a:t>right </a:t>
            </a:r>
            <a:r>
              <a:rPr lang="en-US" sz="2900" b="1" i="1" dirty="0">
                <a:effectLst/>
                <a:latin typeface="Arial" panose="020B0604020202020204" pitchFamily="34" charset="0"/>
                <a:cs typeface="Arial" panose="020B0604020202020204" pitchFamily="34" charset="0"/>
              </a:rPr>
              <a:t>to access green and open spaces”  </a:t>
            </a:r>
            <a:br>
              <a:rPr lang="en-US" sz="2900" b="1" dirty="0">
                <a:effectLst/>
                <a:latin typeface="Arial" panose="020B0604020202020204" pitchFamily="34" charset="0"/>
                <a:cs typeface="Arial" panose="020B0604020202020204" pitchFamily="34" charset="0"/>
              </a:rPr>
            </a:br>
            <a:r>
              <a:rPr lang="en-US" sz="2900" b="1" i="1" dirty="0">
                <a:effectLst/>
                <a:latin typeface="Arial" panose="020B0604020202020204" pitchFamily="34" charset="0"/>
                <a:cs typeface="Arial" panose="020B0604020202020204" pitchFamily="34" charset="0"/>
              </a:rPr>
              <a:t>Cornwall and Tamar Valley AONB</a:t>
            </a:r>
            <a:endParaRPr lang="en-US" sz="29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541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7AF42031-5A61-000B-B7EA-C67489BDA23C}"/>
              </a:ext>
            </a:extLst>
          </p:cNvPr>
          <p:cNvGraphicFramePr>
            <a:graphicFrameLocks noGrp="1"/>
          </p:cNvGraphicFramePr>
          <p:nvPr>
            <p:ph idx="1"/>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a16="http://schemas.microsoft.com/office/drawing/2014/main" id="{E9248EFE-6DA4-7317-7D7E-7AA84A81BA9D}"/>
              </a:ext>
            </a:extLst>
          </p:cNvPr>
          <p:cNvSpPr>
            <a:spLocks noGrp="1"/>
          </p:cNvSpPr>
          <p:nvPr>
            <p:ph type="title"/>
          </p:nvPr>
        </p:nvSpPr>
        <p:spPr/>
        <p:txBody>
          <a:bodyPr/>
          <a:lstStyle/>
          <a:p>
            <a:r>
              <a:rPr lang="en-US" b="1" dirty="0"/>
              <a:t>AIM</a:t>
            </a:r>
            <a:endParaRPr lang="en-GB" b="1" dirty="0"/>
          </a:p>
        </p:txBody>
      </p:sp>
    </p:spTree>
    <p:extLst>
      <p:ext uri="{BB962C8B-B14F-4D97-AF65-F5344CB8AC3E}">
        <p14:creationId xmlns:p14="http://schemas.microsoft.com/office/powerpoint/2010/main" val="369425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6DFBBE2D-5CFB-D840-A412-D2062F80F85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36DAF8C0-4781-8B42-B414-D99353223058}"/>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graphicEl>
                                              <a:dgm id="{41193D8E-E881-E445-8193-DD72D79A3D58}"/>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graphicEl>
                                              <a:dgm id="{2F8512AB-F11E-A24E-A5E8-5EC69B81FAFC}"/>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graphicEl>
                                              <a:dgm id="{00D76268-35C7-EF4A-AA6E-83046A41C756}"/>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6691F1F-9250-6242-A79C-108939EFC9C5}"/>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graphicEl>
                                              <a:dgm id="{810B7407-E02A-E544-B601-5DB21E3BC869}"/>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graphicEl>
                                              <a:dgm id="{12EF93F4-7E54-1143-A30C-C097E55D9E4E}"/>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graphicEl>
                                              <a:dgm id="{AE747B2B-768B-A042-8A1D-F8D59C052336}"/>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graphicEl>
                                              <a:dgm id="{26BC6D17-91C7-0140-AC67-7388EFCFD0E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F3867A3-DEE7-A063-1BA5-6E4BF30740BC}"/>
              </a:ext>
            </a:extLst>
          </p:cNvPr>
          <p:cNvPicPr>
            <a:picLocks noChangeAspect="1"/>
          </p:cNvPicPr>
          <p:nvPr/>
        </p:nvPicPr>
        <p:blipFill>
          <a:blip r:embed="rId3"/>
          <a:stretch>
            <a:fillRect/>
          </a:stretch>
        </p:blipFill>
        <p:spPr>
          <a:xfrm>
            <a:off x="3926586" y="457200"/>
            <a:ext cx="4338827" cy="5943600"/>
          </a:xfrm>
          <a:prstGeom prst="rect">
            <a:avLst/>
          </a:prstGeom>
        </p:spPr>
      </p:pic>
      <p:graphicFrame>
        <p:nvGraphicFramePr>
          <p:cNvPr id="6" name="Object 5">
            <a:extLst>
              <a:ext uri="{FF2B5EF4-FFF2-40B4-BE49-F238E27FC236}">
                <a16:creationId xmlns:a16="http://schemas.microsoft.com/office/drawing/2014/main" id="{17268152-07A7-B785-A40E-A246454EA4DD}"/>
              </a:ext>
            </a:extLst>
          </p:cNvPr>
          <p:cNvGraphicFramePr>
            <a:graphicFrameLocks noChangeAspect="1"/>
          </p:cNvGraphicFramePr>
          <p:nvPr>
            <p:extLst>
              <p:ext uri="{D42A27DB-BD31-4B8C-83A1-F6EECF244321}">
                <p14:modId xmlns:p14="http://schemas.microsoft.com/office/powerpoint/2010/main" val="3148850108"/>
              </p:ext>
            </p:extLst>
          </p:nvPr>
        </p:nvGraphicFramePr>
        <p:xfrm>
          <a:off x="6229350" y="7305675"/>
          <a:ext cx="3600450" cy="5334000"/>
        </p:xfrm>
        <a:graphic>
          <a:graphicData uri="http://schemas.openxmlformats.org/presentationml/2006/ole">
            <mc:AlternateContent xmlns:mc="http://schemas.openxmlformats.org/markup-compatibility/2006">
              <mc:Choice xmlns:v="urn:schemas-microsoft-com:vml" Requires="v">
                <p:oleObj name="Document" r:id="rId4" imgW="5873746" imgH="8710715" progId="Word.Document.12">
                  <p:embed/>
                </p:oleObj>
              </mc:Choice>
              <mc:Fallback>
                <p:oleObj name="Document" r:id="rId4" imgW="5873746" imgH="8710715" progId="Word.Document.12">
                  <p:embed/>
                  <p:pic>
                    <p:nvPicPr>
                      <p:cNvPr id="0" name=""/>
                      <p:cNvPicPr/>
                      <p:nvPr/>
                    </p:nvPicPr>
                    <p:blipFill>
                      <a:blip r:embed="rId5"/>
                      <a:stretch>
                        <a:fillRect/>
                      </a:stretch>
                    </p:blipFill>
                    <p:spPr>
                      <a:xfrm>
                        <a:off x="6229350" y="7305675"/>
                        <a:ext cx="3600450" cy="53340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1104FFB5-511C-F9F2-7B40-5DF719B2C778}"/>
              </a:ext>
            </a:extLst>
          </p:cNvPr>
          <p:cNvSpPr txBox="1"/>
          <p:nvPr/>
        </p:nvSpPr>
        <p:spPr>
          <a:xfrm>
            <a:off x="520412" y="1314450"/>
            <a:ext cx="2981530" cy="3416320"/>
          </a:xfrm>
          <a:prstGeom prst="rect">
            <a:avLst/>
          </a:prstGeom>
          <a:noFill/>
        </p:spPr>
        <p:txBody>
          <a:bodyPr wrap="square" rtlCol="0">
            <a:spAutoFit/>
          </a:bodyPr>
          <a:lstStyle/>
          <a:p>
            <a:r>
              <a:rPr lang="en-US" sz="7200" b="1" dirty="0"/>
              <a:t>A Toolkit for All</a:t>
            </a:r>
            <a:endParaRPr lang="en-GB" sz="7200" b="1" dirty="0"/>
          </a:p>
        </p:txBody>
      </p:sp>
    </p:spTree>
    <p:extLst>
      <p:ext uri="{BB962C8B-B14F-4D97-AF65-F5344CB8AC3E}">
        <p14:creationId xmlns:p14="http://schemas.microsoft.com/office/powerpoint/2010/main" val="1721218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women walking in a park&#10;&#10;Description automatically generated">
            <a:extLst>
              <a:ext uri="{FF2B5EF4-FFF2-40B4-BE49-F238E27FC236}">
                <a16:creationId xmlns:a16="http://schemas.microsoft.com/office/drawing/2014/main" id="{7D3445B1-55C5-C739-81BC-0A566BD2E782}"/>
              </a:ext>
            </a:extLst>
          </p:cNvPr>
          <p:cNvPicPr>
            <a:picLocks noChangeAspect="1"/>
          </p:cNvPicPr>
          <p:nvPr/>
        </p:nvPicPr>
        <p:blipFill rotWithShape="1">
          <a:blip r:embed="rId3">
            <a:extLst>
              <a:ext uri="{28A0092B-C50C-407E-A947-70E740481C1C}">
                <a14:useLocalDpi xmlns:a14="http://schemas.microsoft.com/office/drawing/2010/main" val="0"/>
              </a:ext>
            </a:extLst>
          </a:blip>
          <a:srcRect b="11120"/>
          <a:stretch/>
        </p:blipFill>
        <p:spPr>
          <a:xfrm>
            <a:off x="-1" y="1"/>
            <a:ext cx="12192000" cy="6068290"/>
          </a:xfrm>
          <a:prstGeom prst="rect">
            <a:avLst/>
          </a:prstGeom>
        </p:spPr>
      </p:pic>
      <p:grpSp>
        <p:nvGrpSpPr>
          <p:cNvPr id="19" name="Group 9">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5029199"/>
            <a:ext cx="12228128" cy="1828800"/>
            <a:chOff x="-305" y="2987478"/>
            <a:chExt cx="12188952" cy="1828800"/>
          </a:xfrm>
        </p:grpSpPr>
        <p:sp>
          <p:nvSpPr>
            <p:cNvPr id="20" name="Freeform: Shape 10">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1" name="Freeform: Shape 11">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2" name="Freeform: Shape 13">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37776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pic>
        <p:nvPicPr>
          <p:cNvPr id="3" name="Picture 2" descr="A group of people sitting on a rocky beach&#10;&#10;Description automatically generated">
            <a:extLst>
              <a:ext uri="{FF2B5EF4-FFF2-40B4-BE49-F238E27FC236}">
                <a16:creationId xmlns:a16="http://schemas.microsoft.com/office/drawing/2014/main" id="{368AF0C8-5D7C-B604-7D7C-97B68CC289DF}"/>
              </a:ext>
            </a:extLst>
          </p:cNvPr>
          <p:cNvPicPr>
            <a:picLocks noChangeAspect="1"/>
          </p:cNvPicPr>
          <p:nvPr/>
        </p:nvPicPr>
        <p:blipFill rotWithShape="1">
          <a:blip r:embed="rId3">
            <a:extLst>
              <a:ext uri="{28A0092B-C50C-407E-A947-70E740481C1C}">
                <a14:useLocalDpi xmlns:a14="http://schemas.microsoft.com/office/drawing/2010/main" val="0"/>
              </a:ext>
            </a:extLst>
          </a:blip>
          <a:srcRect t="14604" r="-1" b="-1"/>
          <a:stretch/>
        </p:blipFill>
        <p:spPr>
          <a:xfrm>
            <a:off x="20" y="10"/>
            <a:ext cx="12191675" cy="5856331"/>
          </a:xfrm>
          <a:custGeom>
            <a:avLst/>
            <a:gdLst/>
            <a:ahLst/>
            <a:cxnLst/>
            <a:rect l="l" t="t" r="r" b="b"/>
            <a:pathLst>
              <a:path w="12191695" h="5856341">
                <a:moveTo>
                  <a:pt x="0" y="0"/>
                </a:moveTo>
                <a:lnTo>
                  <a:pt x="12191695" y="0"/>
                </a:lnTo>
                <a:lnTo>
                  <a:pt x="12191695" y="243849"/>
                </a:lnTo>
                <a:lnTo>
                  <a:pt x="12191695" y="505121"/>
                </a:lnTo>
                <a:lnTo>
                  <a:pt x="12191695" y="723207"/>
                </a:lnTo>
                <a:lnTo>
                  <a:pt x="12191695" y="755828"/>
                </a:lnTo>
                <a:lnTo>
                  <a:pt x="12191695" y="1411868"/>
                </a:lnTo>
                <a:lnTo>
                  <a:pt x="12191695" y="1421034"/>
                </a:lnTo>
                <a:lnTo>
                  <a:pt x="12191695" y="1515206"/>
                </a:lnTo>
                <a:lnTo>
                  <a:pt x="12191695" y="2636151"/>
                </a:lnTo>
                <a:lnTo>
                  <a:pt x="12191695" y="4637890"/>
                </a:lnTo>
                <a:lnTo>
                  <a:pt x="12165034" y="4654499"/>
                </a:lnTo>
                <a:cubicBezTo>
                  <a:pt x="10850144" y="5425621"/>
                  <a:pt x="8470558" y="5856341"/>
                  <a:pt x="5753358" y="5856341"/>
                </a:cubicBezTo>
                <a:cubicBezTo>
                  <a:pt x="3357905" y="5856341"/>
                  <a:pt x="2231342" y="5159120"/>
                  <a:pt x="858976" y="4449211"/>
                </a:cubicBezTo>
                <a:cubicBezTo>
                  <a:pt x="609057" y="4319934"/>
                  <a:pt x="364243" y="4191839"/>
                  <a:pt x="137598" y="4061349"/>
                </a:cubicBezTo>
                <a:lnTo>
                  <a:pt x="0" y="3977450"/>
                </a:lnTo>
                <a:lnTo>
                  <a:pt x="0" y="2636151"/>
                </a:lnTo>
                <a:lnTo>
                  <a:pt x="0" y="1421034"/>
                </a:lnTo>
                <a:lnTo>
                  <a:pt x="0" y="1411868"/>
                </a:lnTo>
                <a:lnTo>
                  <a:pt x="0" y="1283685"/>
                </a:lnTo>
                <a:lnTo>
                  <a:pt x="0" y="755828"/>
                </a:lnTo>
                <a:lnTo>
                  <a:pt x="0" y="723207"/>
                </a:lnTo>
                <a:lnTo>
                  <a:pt x="0" y="505121"/>
                </a:lnTo>
                <a:lnTo>
                  <a:pt x="0" y="243849"/>
                </a:lnTo>
                <a:close/>
              </a:path>
            </a:pathLst>
          </a:custGeom>
        </p:spPr>
      </p:pic>
      <p:sp>
        <p:nvSpPr>
          <p:cNvPr id="10" name="Freeform: Shape 9">
            <a:extLst>
              <a:ext uri="{FF2B5EF4-FFF2-40B4-BE49-F238E27FC236}">
                <a16:creationId xmlns:a16="http://schemas.microsoft.com/office/drawing/2014/main" id="{C85F553D-483A-4D93-B429-9C1258836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03693" y="-1331662"/>
            <a:ext cx="2184309" cy="12191695"/>
          </a:xfrm>
          <a:custGeom>
            <a:avLst/>
            <a:gdLst>
              <a:gd name="connsiteX0" fmla="*/ 0 w 2184309"/>
              <a:gd name="connsiteY0" fmla="*/ 12191695 h 12191695"/>
              <a:gd name="connsiteX1" fmla="*/ 0 w 2184309"/>
              <a:gd name="connsiteY1" fmla="*/ 12191693 h 12191695"/>
              <a:gd name="connsiteX2" fmla="*/ 210774 w 2184309"/>
              <a:gd name="connsiteY2" fmla="*/ 12191693 h 12191695"/>
              <a:gd name="connsiteX3" fmla="*/ 292677 w 2184309"/>
              <a:gd name="connsiteY3" fmla="*/ 12054095 h 12191695"/>
              <a:gd name="connsiteX4" fmla="*/ 671310 w 2184309"/>
              <a:gd name="connsiteY4" fmla="*/ 11332717 h 12191695"/>
              <a:gd name="connsiteX5" fmla="*/ 2044957 w 2184309"/>
              <a:gd name="connsiteY5" fmla="*/ 6438336 h 12191695"/>
              <a:gd name="connsiteX6" fmla="*/ 871713 w 2184309"/>
              <a:gd name="connsiteY6" fmla="*/ 26659 h 12191695"/>
              <a:gd name="connsiteX7" fmla="*/ 855500 w 2184309"/>
              <a:gd name="connsiteY7" fmla="*/ 0 h 12191695"/>
              <a:gd name="connsiteX8" fmla="*/ 965858 w 2184309"/>
              <a:gd name="connsiteY8" fmla="*/ 0 h 12191695"/>
              <a:gd name="connsiteX9" fmla="*/ 982467 w 2184309"/>
              <a:gd name="connsiteY9" fmla="*/ 26661 h 12191695"/>
              <a:gd name="connsiteX10" fmla="*/ 2184309 w 2184309"/>
              <a:gd name="connsiteY10" fmla="*/ 6438338 h 12191695"/>
              <a:gd name="connsiteX11" fmla="*/ 777179 w 2184309"/>
              <a:gd name="connsiteY11" fmla="*/ 11332719 h 12191695"/>
              <a:gd name="connsiteX12" fmla="*/ 389317 w 2184309"/>
              <a:gd name="connsiteY12" fmla="*/ 12054097 h 12191695"/>
              <a:gd name="connsiteX13" fmla="*/ 305418 w 2184309"/>
              <a:gd name="connsiteY1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4309" h="12191695">
                <a:moveTo>
                  <a:pt x="0" y="12191695"/>
                </a:moveTo>
                <a:lnTo>
                  <a:pt x="0" y="12191693"/>
                </a:lnTo>
                <a:lnTo>
                  <a:pt x="210774" y="12191693"/>
                </a:lnTo>
                <a:lnTo>
                  <a:pt x="292677" y="12054095"/>
                </a:lnTo>
                <a:cubicBezTo>
                  <a:pt x="420062" y="11827450"/>
                  <a:pt x="545109" y="11582636"/>
                  <a:pt x="671310" y="11332717"/>
                </a:cubicBezTo>
                <a:cubicBezTo>
                  <a:pt x="1364326" y="9960351"/>
                  <a:pt x="2044957" y="8833788"/>
                  <a:pt x="2044957" y="6438336"/>
                </a:cubicBezTo>
                <a:cubicBezTo>
                  <a:pt x="2044957" y="3721135"/>
                  <a:pt x="1624486" y="1341549"/>
                  <a:pt x="871713" y="26659"/>
                </a:cubicBezTo>
                <a:lnTo>
                  <a:pt x="855500" y="0"/>
                </a:lnTo>
                <a:lnTo>
                  <a:pt x="965858" y="0"/>
                </a:lnTo>
                <a:lnTo>
                  <a:pt x="982467" y="26661"/>
                </a:lnTo>
                <a:cubicBezTo>
                  <a:pt x="1753589" y="1341551"/>
                  <a:pt x="2184309" y="3721137"/>
                  <a:pt x="2184309" y="6438338"/>
                </a:cubicBezTo>
                <a:cubicBezTo>
                  <a:pt x="2184309" y="8833790"/>
                  <a:pt x="1487088" y="9960353"/>
                  <a:pt x="777179" y="11332719"/>
                </a:cubicBezTo>
                <a:cubicBezTo>
                  <a:pt x="647902" y="11582638"/>
                  <a:pt x="519807" y="11827452"/>
                  <a:pt x="389317" y="12054097"/>
                </a:cubicBezTo>
                <a:lnTo>
                  <a:pt x="305418" y="1219169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DB1626B1-BAC7-4893-A5AC-620597685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6277" y="-846352"/>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D64E9910-51FE-45BF-973D-9D2401FD3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3758" y="-1008999"/>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890847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touching a rock&#10;&#10;Description automatically generated">
            <a:extLst>
              <a:ext uri="{FF2B5EF4-FFF2-40B4-BE49-F238E27FC236}">
                <a16:creationId xmlns:a16="http://schemas.microsoft.com/office/drawing/2014/main" id="{A1FDAA73-F4FA-35DE-0BDB-693975A09149}"/>
              </a:ext>
            </a:extLst>
          </p:cNvPr>
          <p:cNvPicPr>
            <a:picLocks noChangeAspect="1"/>
          </p:cNvPicPr>
          <p:nvPr/>
        </p:nvPicPr>
        <p:blipFill rotWithShape="1">
          <a:blip r:embed="rId3">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Tree>
    <p:extLst>
      <p:ext uri="{BB962C8B-B14F-4D97-AF65-F5344CB8AC3E}">
        <p14:creationId xmlns:p14="http://schemas.microsoft.com/office/powerpoint/2010/main" val="741951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A191B90-62D1-4718-B891-6A3FC82DD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2" name="Picture 1" descr="A person on a small electric vehicle on a bridge over water&#10;&#10;Description automatically generated">
            <a:extLst>
              <a:ext uri="{FF2B5EF4-FFF2-40B4-BE49-F238E27FC236}">
                <a16:creationId xmlns:a16="http://schemas.microsoft.com/office/drawing/2014/main" id="{FCF051C0-D161-BC90-CD78-5214850649CF}"/>
              </a:ext>
            </a:extLst>
          </p:cNvPr>
          <p:cNvPicPr>
            <a:picLocks noChangeAspect="1"/>
          </p:cNvPicPr>
          <p:nvPr/>
        </p:nvPicPr>
        <p:blipFill rotWithShape="1">
          <a:blip r:embed="rId3">
            <a:extLst>
              <a:ext uri="{28A0092B-C50C-407E-A947-70E740481C1C}">
                <a14:useLocalDpi xmlns:a14="http://schemas.microsoft.com/office/drawing/2010/main" val="0"/>
              </a:ext>
            </a:extLst>
          </a:blip>
          <a:srcRect t="13847" b="11154"/>
          <a:stretch/>
        </p:blipFill>
        <p:spPr>
          <a:xfrm>
            <a:off x="-1" y="1"/>
            <a:ext cx="12192000" cy="6857922"/>
          </a:xfrm>
          <a:prstGeom prst="rect">
            <a:avLst/>
          </a:prstGeom>
        </p:spPr>
      </p:pic>
      <p:grpSp>
        <p:nvGrpSpPr>
          <p:cNvPr id="11" name="Group 10">
            <a:extLst>
              <a:ext uri="{FF2B5EF4-FFF2-40B4-BE49-F238E27FC236}">
                <a16:creationId xmlns:a16="http://schemas.microsoft.com/office/drawing/2014/main" id="{63A1050F-42B7-42F4-9436-314DB03DE4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1" y="-1504"/>
            <a:ext cx="4527885" cy="2330553"/>
            <a:chOff x="6867015" y="-1"/>
            <a:chExt cx="5324985" cy="3251912"/>
          </a:xfrm>
          <a:solidFill>
            <a:schemeClr val="bg1">
              <a:alpha val="30000"/>
            </a:schemeClr>
          </a:solidFill>
        </p:grpSpPr>
        <p:sp>
          <p:nvSpPr>
            <p:cNvPr id="12" name="Freeform: Shape 11">
              <a:extLst>
                <a:ext uri="{FF2B5EF4-FFF2-40B4-BE49-F238E27FC236}">
                  <a16:creationId xmlns:a16="http://schemas.microsoft.com/office/drawing/2014/main" id="{23D407BF-2834-499F-A121-4FF4919FC7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57C515C8-97E1-406F-BA1C-EB6AD75B0D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8DBBF75-CCF9-41BE-9004-7834D096B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3DEBE2A-7C62-4E08-B6AC-3C744D2B27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B04806E-DE07-4370-8B2D-439E32B3A2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8" name="Freeform: Shape 17">
              <a:extLst>
                <a:ext uri="{FF2B5EF4-FFF2-40B4-BE49-F238E27FC236}">
                  <a16:creationId xmlns:a16="http://schemas.microsoft.com/office/drawing/2014/main" id="{56D2FDC8-0ECE-4F3D-BC43-B5B225668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E79AFB9-7B8D-4C53-9DB3-E5AB8D887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2C94F38-99EB-4C61-AF5E-554B823A5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1" name="Freeform: Shape 20">
              <a:extLst>
                <a:ext uri="{FF2B5EF4-FFF2-40B4-BE49-F238E27FC236}">
                  <a16:creationId xmlns:a16="http://schemas.microsoft.com/office/drawing/2014/main" id="{58F14535-714F-4FC9-A597-27DDE229D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07548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662</Words>
  <Application>Microsoft Office PowerPoint</Application>
  <PresentationFormat>Widescreen</PresentationFormat>
  <Paragraphs>86</Paragraphs>
  <Slides>11</Slides>
  <Notes>11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8" baseType="lpstr">
      <vt:lpstr>Meiryo</vt:lpstr>
      <vt:lpstr>Arial</vt:lpstr>
      <vt:lpstr>Calibri</vt:lpstr>
      <vt:lpstr>Calibri Light</vt:lpstr>
      <vt:lpstr>Segoe UI Historic</vt:lpstr>
      <vt:lpstr>Office Theme</vt:lpstr>
      <vt:lpstr>Document</vt:lpstr>
      <vt:lpstr>Andrea Gilbert</vt:lpstr>
      <vt:lpstr>PowerPoint Presentation</vt:lpstr>
      <vt:lpstr>“It doesn’t matter who you are, or what your ability is or what background you’re from or what your circumstances are, everyone should have a right to access green and open spaces”   Cornwall and Tamar Valley AONB</vt:lpstr>
      <vt:lpstr>AIM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Gilbert</dc:creator>
  <cp:lastModifiedBy>Andrea Gilbert</cp:lastModifiedBy>
  <cp:revision>22</cp:revision>
  <cp:lastPrinted>2023-09-29T05:52:52Z</cp:lastPrinted>
  <dcterms:created xsi:type="dcterms:W3CDTF">2023-05-19T15:10:45Z</dcterms:created>
  <dcterms:modified xsi:type="dcterms:W3CDTF">2023-09-29T06:22:28Z</dcterms:modified>
</cp:coreProperties>
</file>