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4"/>
    <p:sldMasterId id="2147483654" r:id="rId5"/>
    <p:sldMasterId id="2147483658" r:id="rId6"/>
  </p:sldMasterIdLst>
  <p:notesMasterIdLst>
    <p:notesMasterId r:id="rId12"/>
  </p:notesMasterIdLst>
  <p:sldIdLst>
    <p:sldId id="491" r:id="rId7"/>
    <p:sldId id="502" r:id="rId8"/>
    <p:sldId id="503" r:id="rId9"/>
    <p:sldId id="258" r:id="rId10"/>
    <p:sldId id="492" r:id="rId11"/>
  </p:sldIdLst>
  <p:sldSz cx="10693400" cy="7561263"/>
  <p:notesSz cx="6669088" cy="9926638"/>
  <p:defaultTextStyle>
    <a:defPPr>
      <a:defRPr lang="en-US"/>
    </a:defPPr>
    <a:lvl1pPr marL="0" algn="l" defTabSz="968463" rtl="0" eaLnBrk="1" latinLnBrk="0" hangingPunct="1">
      <a:defRPr sz="2000" kern="1200">
        <a:solidFill>
          <a:schemeClr val="tx1"/>
        </a:solidFill>
        <a:latin typeface="+mn-lt"/>
        <a:ea typeface="+mn-ea"/>
        <a:cs typeface="+mn-cs"/>
      </a:defRPr>
    </a:lvl1pPr>
    <a:lvl2pPr marL="484231" algn="l" defTabSz="968463" rtl="0" eaLnBrk="1" latinLnBrk="0" hangingPunct="1">
      <a:defRPr sz="2000" kern="1200">
        <a:solidFill>
          <a:schemeClr val="tx1"/>
        </a:solidFill>
        <a:latin typeface="+mn-lt"/>
        <a:ea typeface="+mn-ea"/>
        <a:cs typeface="+mn-cs"/>
      </a:defRPr>
    </a:lvl2pPr>
    <a:lvl3pPr marL="968463" algn="l" defTabSz="968463" rtl="0" eaLnBrk="1" latinLnBrk="0" hangingPunct="1">
      <a:defRPr sz="2000" kern="1200">
        <a:solidFill>
          <a:schemeClr val="tx1"/>
        </a:solidFill>
        <a:latin typeface="+mn-lt"/>
        <a:ea typeface="+mn-ea"/>
        <a:cs typeface="+mn-cs"/>
      </a:defRPr>
    </a:lvl3pPr>
    <a:lvl4pPr marL="1452695" algn="l" defTabSz="968463" rtl="0" eaLnBrk="1" latinLnBrk="0" hangingPunct="1">
      <a:defRPr sz="2000" kern="1200">
        <a:solidFill>
          <a:schemeClr val="tx1"/>
        </a:solidFill>
        <a:latin typeface="+mn-lt"/>
        <a:ea typeface="+mn-ea"/>
        <a:cs typeface="+mn-cs"/>
      </a:defRPr>
    </a:lvl4pPr>
    <a:lvl5pPr marL="1936927" algn="l" defTabSz="968463" rtl="0" eaLnBrk="1" latinLnBrk="0" hangingPunct="1">
      <a:defRPr sz="2000" kern="1200">
        <a:solidFill>
          <a:schemeClr val="tx1"/>
        </a:solidFill>
        <a:latin typeface="+mn-lt"/>
        <a:ea typeface="+mn-ea"/>
        <a:cs typeface="+mn-cs"/>
      </a:defRPr>
    </a:lvl5pPr>
    <a:lvl6pPr marL="2421158" algn="l" defTabSz="968463" rtl="0" eaLnBrk="1" latinLnBrk="0" hangingPunct="1">
      <a:defRPr sz="2000" kern="1200">
        <a:solidFill>
          <a:schemeClr val="tx1"/>
        </a:solidFill>
        <a:latin typeface="+mn-lt"/>
        <a:ea typeface="+mn-ea"/>
        <a:cs typeface="+mn-cs"/>
      </a:defRPr>
    </a:lvl6pPr>
    <a:lvl7pPr marL="2905390" algn="l" defTabSz="968463" rtl="0" eaLnBrk="1" latinLnBrk="0" hangingPunct="1">
      <a:defRPr sz="2000" kern="1200">
        <a:solidFill>
          <a:schemeClr val="tx1"/>
        </a:solidFill>
        <a:latin typeface="+mn-lt"/>
        <a:ea typeface="+mn-ea"/>
        <a:cs typeface="+mn-cs"/>
      </a:defRPr>
    </a:lvl7pPr>
    <a:lvl8pPr marL="3389622" algn="l" defTabSz="968463" rtl="0" eaLnBrk="1" latinLnBrk="0" hangingPunct="1">
      <a:defRPr sz="2000" kern="1200">
        <a:solidFill>
          <a:schemeClr val="tx1"/>
        </a:solidFill>
        <a:latin typeface="+mn-lt"/>
        <a:ea typeface="+mn-ea"/>
        <a:cs typeface="+mn-cs"/>
      </a:defRPr>
    </a:lvl8pPr>
    <a:lvl9pPr marL="3873853" algn="l" defTabSz="968463" rtl="0" eaLnBrk="1" latinLnBrk="0" hangingPunct="1">
      <a:defRPr sz="20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2">
          <p15:clr>
            <a:srgbClr val="A4A3A4"/>
          </p15:clr>
        </p15:guide>
        <p15:guide id="2" pos="33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B41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E3D6C7-EE1A-4345-A2DC-E10BD8F9D54C}" v="36" dt="2023-09-27T11:11:11.2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362" autoAdjust="0"/>
    <p:restoredTop sz="66282" autoAdjust="0"/>
  </p:normalViewPr>
  <p:slideViewPr>
    <p:cSldViewPr>
      <p:cViewPr varScale="1">
        <p:scale>
          <a:sx n="37" d="100"/>
          <a:sy n="37" d="100"/>
        </p:scale>
        <p:origin x="1680" y="56"/>
      </p:cViewPr>
      <p:guideLst>
        <p:guide orient="horz" pos="2382"/>
        <p:guide pos="3368"/>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44" d="100"/>
          <a:sy n="44" d="100"/>
        </p:scale>
        <p:origin x="287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theme" Target="theme/theme1.xml"/><Relationship Id="rId10" Type="http://schemas.openxmlformats.org/officeDocument/2006/relationships/slide" Target="slides/slide4.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thony Ball" userId="43b44229-e491-4c26-b216-23cb7ec75f89" providerId="ADAL" clId="{28E3D6C7-EE1A-4345-A2DC-E10BD8F9D54C}"/>
    <pc:docChg chg="undo custSel addSld delSld modSld sldOrd">
      <pc:chgData name="Anthony Ball" userId="43b44229-e491-4c26-b216-23cb7ec75f89" providerId="ADAL" clId="{28E3D6C7-EE1A-4345-A2DC-E10BD8F9D54C}" dt="2023-09-27T11:34:11.971" v="2086" actId="6549"/>
      <pc:docMkLst>
        <pc:docMk/>
      </pc:docMkLst>
      <pc:sldChg chg="del">
        <pc:chgData name="Anthony Ball" userId="43b44229-e491-4c26-b216-23cb7ec75f89" providerId="ADAL" clId="{28E3D6C7-EE1A-4345-A2DC-E10BD8F9D54C}" dt="2023-09-27T10:29:34.545" v="291" actId="47"/>
        <pc:sldMkLst>
          <pc:docMk/>
          <pc:sldMk cId="226059929" sldId="257"/>
        </pc:sldMkLst>
      </pc:sldChg>
      <pc:sldChg chg="add ord modNotesTx">
        <pc:chgData name="Anthony Ball" userId="43b44229-e491-4c26-b216-23cb7ec75f89" providerId="ADAL" clId="{28E3D6C7-EE1A-4345-A2DC-E10BD8F9D54C}" dt="2023-09-27T11:26:30.237" v="2081" actId="20577"/>
        <pc:sldMkLst>
          <pc:docMk/>
          <pc:sldMk cId="3667498790" sldId="258"/>
        </pc:sldMkLst>
      </pc:sldChg>
      <pc:sldChg chg="del">
        <pc:chgData name="Anthony Ball" userId="43b44229-e491-4c26-b216-23cb7ec75f89" providerId="ADAL" clId="{28E3D6C7-EE1A-4345-A2DC-E10BD8F9D54C}" dt="2023-09-27T10:33:16.062" v="531" actId="47"/>
        <pc:sldMkLst>
          <pc:docMk/>
          <pc:sldMk cId="2003986753" sldId="464"/>
        </pc:sldMkLst>
      </pc:sldChg>
      <pc:sldChg chg="modSp del mod ord">
        <pc:chgData name="Anthony Ball" userId="43b44229-e491-4c26-b216-23cb7ec75f89" providerId="ADAL" clId="{28E3D6C7-EE1A-4345-A2DC-E10BD8F9D54C}" dt="2023-09-27T11:09:09.236" v="819" actId="47"/>
        <pc:sldMkLst>
          <pc:docMk/>
          <pc:sldMk cId="238219901" sldId="468"/>
        </pc:sldMkLst>
        <pc:spChg chg="mod">
          <ac:chgData name="Anthony Ball" userId="43b44229-e491-4c26-b216-23cb7ec75f89" providerId="ADAL" clId="{28E3D6C7-EE1A-4345-A2DC-E10BD8F9D54C}" dt="2023-09-27T11:00:53.367" v="640" actId="14100"/>
          <ac:spMkLst>
            <pc:docMk/>
            <pc:sldMk cId="238219901" sldId="468"/>
            <ac:spMk id="2" creationId="{7C513663-9713-4A92-8F54-47F5897D7A87}"/>
          </ac:spMkLst>
        </pc:spChg>
      </pc:sldChg>
      <pc:sldChg chg="del">
        <pc:chgData name="Anthony Ball" userId="43b44229-e491-4c26-b216-23cb7ec75f89" providerId="ADAL" clId="{28E3D6C7-EE1A-4345-A2DC-E10BD8F9D54C}" dt="2023-09-27T10:29:31.147" v="290" actId="47"/>
        <pc:sldMkLst>
          <pc:docMk/>
          <pc:sldMk cId="3005111565" sldId="469"/>
        </pc:sldMkLst>
      </pc:sldChg>
      <pc:sldChg chg="del">
        <pc:chgData name="Anthony Ball" userId="43b44229-e491-4c26-b216-23cb7ec75f89" providerId="ADAL" clId="{28E3D6C7-EE1A-4345-A2DC-E10BD8F9D54C}" dt="2023-09-27T10:14:22.391" v="89" actId="47"/>
        <pc:sldMkLst>
          <pc:docMk/>
          <pc:sldMk cId="2090571854" sldId="479"/>
        </pc:sldMkLst>
      </pc:sldChg>
      <pc:sldChg chg="addSp delSp modSp del mod">
        <pc:chgData name="Anthony Ball" userId="43b44229-e491-4c26-b216-23cb7ec75f89" providerId="ADAL" clId="{28E3D6C7-EE1A-4345-A2DC-E10BD8F9D54C}" dt="2023-09-27T10:14:54.135" v="93" actId="47"/>
        <pc:sldMkLst>
          <pc:docMk/>
          <pc:sldMk cId="1081760613" sldId="483"/>
        </pc:sldMkLst>
        <pc:picChg chg="add del mod">
          <ac:chgData name="Anthony Ball" userId="43b44229-e491-4c26-b216-23cb7ec75f89" providerId="ADAL" clId="{28E3D6C7-EE1A-4345-A2DC-E10BD8F9D54C}" dt="2023-09-27T10:03:30.626" v="70" actId="478"/>
          <ac:picMkLst>
            <pc:docMk/>
            <pc:sldMk cId="1081760613" sldId="483"/>
            <ac:picMk id="5" creationId="{77A09D07-1FA1-1D41-8EE2-07DC5EB1AF7E}"/>
          </ac:picMkLst>
        </pc:picChg>
      </pc:sldChg>
      <pc:sldChg chg="del">
        <pc:chgData name="Anthony Ball" userId="43b44229-e491-4c26-b216-23cb7ec75f89" providerId="ADAL" clId="{28E3D6C7-EE1A-4345-A2DC-E10BD8F9D54C}" dt="2023-09-27T10:14:31.382" v="90" actId="47"/>
        <pc:sldMkLst>
          <pc:docMk/>
          <pc:sldMk cId="2807555022" sldId="486"/>
        </pc:sldMkLst>
      </pc:sldChg>
      <pc:sldChg chg="del">
        <pc:chgData name="Anthony Ball" userId="43b44229-e491-4c26-b216-23cb7ec75f89" providerId="ADAL" clId="{28E3D6C7-EE1A-4345-A2DC-E10BD8F9D54C}" dt="2023-09-27T10:14:15.214" v="87" actId="47"/>
        <pc:sldMkLst>
          <pc:docMk/>
          <pc:sldMk cId="1082647568" sldId="487"/>
        </pc:sldMkLst>
      </pc:sldChg>
      <pc:sldChg chg="modSp del mod">
        <pc:chgData name="Anthony Ball" userId="43b44229-e491-4c26-b216-23cb7ec75f89" providerId="ADAL" clId="{28E3D6C7-EE1A-4345-A2DC-E10BD8F9D54C}" dt="2023-09-27T10:32:53.231" v="530" actId="47"/>
        <pc:sldMkLst>
          <pc:docMk/>
          <pc:sldMk cId="3986173485" sldId="489"/>
        </pc:sldMkLst>
        <pc:picChg chg="mod">
          <ac:chgData name="Anthony Ball" userId="43b44229-e491-4c26-b216-23cb7ec75f89" providerId="ADAL" clId="{28E3D6C7-EE1A-4345-A2DC-E10BD8F9D54C}" dt="2023-09-27T10:17:20.236" v="248" actId="1076"/>
          <ac:picMkLst>
            <pc:docMk/>
            <pc:sldMk cId="3986173485" sldId="489"/>
            <ac:picMk id="5" creationId="{AB64E0F3-E434-2081-B509-25DE5F5D3ED0}"/>
          </ac:picMkLst>
        </pc:picChg>
      </pc:sldChg>
      <pc:sldChg chg="modSp del mod">
        <pc:chgData name="Anthony Ball" userId="43b44229-e491-4c26-b216-23cb7ec75f89" providerId="ADAL" clId="{28E3D6C7-EE1A-4345-A2DC-E10BD8F9D54C}" dt="2023-09-27T11:13:08.309" v="867" actId="47"/>
        <pc:sldMkLst>
          <pc:docMk/>
          <pc:sldMk cId="0" sldId="490"/>
        </pc:sldMkLst>
        <pc:spChg chg="mod">
          <ac:chgData name="Anthony Ball" userId="43b44229-e491-4c26-b216-23cb7ec75f89" providerId="ADAL" clId="{28E3D6C7-EE1A-4345-A2DC-E10BD8F9D54C}" dt="2023-09-27T10:16:35.167" v="243" actId="20577"/>
          <ac:spMkLst>
            <pc:docMk/>
            <pc:sldMk cId="0" sldId="490"/>
            <ac:spMk id="368642" creationId="{00000000-0000-0000-0000-000000000000}"/>
          </ac:spMkLst>
        </pc:spChg>
      </pc:sldChg>
      <pc:sldChg chg="addSp delSp modSp mod ord">
        <pc:chgData name="Anthony Ball" userId="43b44229-e491-4c26-b216-23cb7ec75f89" providerId="ADAL" clId="{28E3D6C7-EE1A-4345-A2DC-E10BD8F9D54C}" dt="2023-09-27T11:34:11.971" v="2086" actId="6549"/>
        <pc:sldMkLst>
          <pc:docMk/>
          <pc:sldMk cId="687787687" sldId="491"/>
        </pc:sldMkLst>
        <pc:spChg chg="add del mod">
          <ac:chgData name="Anthony Ball" userId="43b44229-e491-4c26-b216-23cb7ec75f89" providerId="ADAL" clId="{28E3D6C7-EE1A-4345-A2DC-E10BD8F9D54C}" dt="2023-09-27T11:11:05.152" v="830" actId="478"/>
          <ac:spMkLst>
            <pc:docMk/>
            <pc:sldMk cId="687787687" sldId="491"/>
            <ac:spMk id="3" creationId="{7A7560C5-FB93-F659-2B29-92A2A4347290}"/>
          </ac:spMkLst>
        </pc:spChg>
        <pc:spChg chg="add mod">
          <ac:chgData name="Anthony Ball" userId="43b44229-e491-4c26-b216-23cb7ec75f89" providerId="ADAL" clId="{28E3D6C7-EE1A-4345-A2DC-E10BD8F9D54C}" dt="2023-09-27T11:34:11.971" v="2086" actId="6549"/>
          <ac:spMkLst>
            <pc:docMk/>
            <pc:sldMk cId="687787687" sldId="491"/>
            <ac:spMk id="5" creationId="{8226F2A1-6AE5-846B-7187-D7D8D6F2CDF9}"/>
          </ac:spMkLst>
        </pc:spChg>
        <pc:picChg chg="mod">
          <ac:chgData name="Anthony Ball" userId="43b44229-e491-4c26-b216-23cb7ec75f89" providerId="ADAL" clId="{28E3D6C7-EE1A-4345-A2DC-E10BD8F9D54C}" dt="2023-09-27T11:12:19.330" v="840" actId="14100"/>
          <ac:picMkLst>
            <pc:docMk/>
            <pc:sldMk cId="687787687" sldId="491"/>
            <ac:picMk id="4" creationId="{B8F9A500-9C26-0DE6-2433-DED4CD8AD5C6}"/>
          </ac:picMkLst>
        </pc:picChg>
      </pc:sldChg>
      <pc:sldChg chg="addSp delSp modSp mod ord modNotesTx">
        <pc:chgData name="Anthony Ball" userId="43b44229-e491-4c26-b216-23cb7ec75f89" providerId="ADAL" clId="{28E3D6C7-EE1A-4345-A2DC-E10BD8F9D54C}" dt="2023-09-27T11:19:17.516" v="1814" actId="20577"/>
        <pc:sldMkLst>
          <pc:docMk/>
          <pc:sldMk cId="3787836840" sldId="492"/>
        </pc:sldMkLst>
        <pc:spChg chg="mod">
          <ac:chgData name="Anthony Ball" userId="43b44229-e491-4c26-b216-23cb7ec75f89" providerId="ADAL" clId="{28E3D6C7-EE1A-4345-A2DC-E10BD8F9D54C}" dt="2023-09-27T10:42:59.957" v="626" actId="255"/>
          <ac:spMkLst>
            <pc:docMk/>
            <pc:sldMk cId="3787836840" sldId="492"/>
            <ac:spMk id="2" creationId="{155E6DA3-521D-42BB-88BB-CDFD1FF291CC}"/>
          </ac:spMkLst>
        </pc:spChg>
        <pc:spChg chg="mod">
          <ac:chgData name="Anthony Ball" userId="43b44229-e491-4c26-b216-23cb7ec75f89" providerId="ADAL" clId="{28E3D6C7-EE1A-4345-A2DC-E10BD8F9D54C}" dt="2023-09-27T11:08:25.171" v="817" actId="6549"/>
          <ac:spMkLst>
            <pc:docMk/>
            <pc:sldMk cId="3787836840" sldId="492"/>
            <ac:spMk id="4" creationId="{291EA51F-0709-42EC-8D56-0387BA04D6D8}"/>
          </ac:spMkLst>
        </pc:spChg>
        <pc:picChg chg="del">
          <ac:chgData name="Anthony Ball" userId="43b44229-e491-4c26-b216-23cb7ec75f89" providerId="ADAL" clId="{28E3D6C7-EE1A-4345-A2DC-E10BD8F9D54C}" dt="2023-09-27T10:02:07.369" v="65" actId="478"/>
          <ac:picMkLst>
            <pc:docMk/>
            <pc:sldMk cId="3787836840" sldId="492"/>
            <ac:picMk id="3" creationId="{57888603-4B7F-4F2B-BA89-DA86D38FD5C4}"/>
          </ac:picMkLst>
        </pc:picChg>
        <pc:picChg chg="add del mod">
          <ac:chgData name="Anthony Ball" userId="43b44229-e491-4c26-b216-23cb7ec75f89" providerId="ADAL" clId="{28E3D6C7-EE1A-4345-A2DC-E10BD8F9D54C}" dt="2023-09-27T10:17:25.352" v="249" actId="478"/>
          <ac:picMkLst>
            <pc:docMk/>
            <pc:sldMk cId="3787836840" sldId="492"/>
            <ac:picMk id="5" creationId="{A1EB7F54-AD99-09DD-E733-2ADED90691EF}"/>
          </ac:picMkLst>
        </pc:picChg>
        <pc:picChg chg="add mod">
          <ac:chgData name="Anthony Ball" userId="43b44229-e491-4c26-b216-23cb7ec75f89" providerId="ADAL" clId="{28E3D6C7-EE1A-4345-A2DC-E10BD8F9D54C}" dt="2023-09-27T10:29:51.833" v="292" actId="14100"/>
          <ac:picMkLst>
            <pc:docMk/>
            <pc:sldMk cId="3787836840" sldId="492"/>
            <ac:picMk id="6" creationId="{92D8DFD9-FE8B-F57E-6AF9-87D1DE480103}"/>
          </ac:picMkLst>
        </pc:picChg>
      </pc:sldChg>
      <pc:sldChg chg="del">
        <pc:chgData name="Anthony Ball" userId="43b44229-e491-4c26-b216-23cb7ec75f89" providerId="ADAL" clId="{28E3D6C7-EE1A-4345-A2DC-E10BD8F9D54C}" dt="2023-09-27T10:14:19.794" v="88" actId="47"/>
        <pc:sldMkLst>
          <pc:docMk/>
          <pc:sldMk cId="98156810" sldId="495"/>
        </pc:sldMkLst>
      </pc:sldChg>
      <pc:sldChg chg="modSp del mod">
        <pc:chgData name="Anthony Ball" userId="43b44229-e491-4c26-b216-23cb7ec75f89" providerId="ADAL" clId="{28E3D6C7-EE1A-4345-A2DC-E10BD8F9D54C}" dt="2023-09-27T10:14:50.482" v="92" actId="47"/>
        <pc:sldMkLst>
          <pc:docMk/>
          <pc:sldMk cId="2895805102" sldId="497"/>
        </pc:sldMkLst>
        <pc:spChg chg="mod">
          <ac:chgData name="Anthony Ball" userId="43b44229-e491-4c26-b216-23cb7ec75f89" providerId="ADAL" clId="{28E3D6C7-EE1A-4345-A2DC-E10BD8F9D54C}" dt="2023-09-27T09:13:19.945" v="12" actId="20577"/>
          <ac:spMkLst>
            <pc:docMk/>
            <pc:sldMk cId="2895805102" sldId="497"/>
            <ac:spMk id="3" creationId="{0846D7FF-40FC-47DE-B3C2-6C80B3A8EB66}"/>
          </ac:spMkLst>
        </pc:spChg>
      </pc:sldChg>
      <pc:sldChg chg="modSp del mod">
        <pc:chgData name="Anthony Ball" userId="43b44229-e491-4c26-b216-23cb7ec75f89" providerId="ADAL" clId="{28E3D6C7-EE1A-4345-A2DC-E10BD8F9D54C}" dt="2023-09-27T10:16:53.949" v="244" actId="47"/>
        <pc:sldMkLst>
          <pc:docMk/>
          <pc:sldMk cId="3093135637" sldId="498"/>
        </pc:sldMkLst>
        <pc:spChg chg="mod">
          <ac:chgData name="Anthony Ball" userId="43b44229-e491-4c26-b216-23cb7ec75f89" providerId="ADAL" clId="{28E3D6C7-EE1A-4345-A2DC-E10BD8F9D54C}" dt="2023-09-27T10:12:11.234" v="71" actId="20577"/>
          <ac:spMkLst>
            <pc:docMk/>
            <pc:sldMk cId="3093135637" sldId="498"/>
            <ac:spMk id="4" creationId="{877B33BF-610F-42DC-8F49-226B9BD18A59}"/>
          </ac:spMkLst>
        </pc:spChg>
      </pc:sldChg>
      <pc:sldChg chg="modSp del mod">
        <pc:chgData name="Anthony Ball" userId="43b44229-e491-4c26-b216-23cb7ec75f89" providerId="ADAL" clId="{28E3D6C7-EE1A-4345-A2DC-E10BD8F9D54C}" dt="2023-09-27T11:00:35.628" v="639" actId="47"/>
        <pc:sldMkLst>
          <pc:docMk/>
          <pc:sldMk cId="3711180821" sldId="499"/>
        </pc:sldMkLst>
        <pc:spChg chg="mod">
          <ac:chgData name="Anthony Ball" userId="43b44229-e491-4c26-b216-23cb7ec75f89" providerId="ADAL" clId="{28E3D6C7-EE1A-4345-A2DC-E10BD8F9D54C}" dt="2023-09-27T10:28:57.941" v="289" actId="6549"/>
          <ac:spMkLst>
            <pc:docMk/>
            <pc:sldMk cId="3711180821" sldId="499"/>
            <ac:spMk id="8" creationId="{AB7A5E70-0823-91C4-1296-19EF6ACD9703}"/>
          </ac:spMkLst>
        </pc:spChg>
      </pc:sldChg>
      <pc:sldChg chg="del">
        <pc:chgData name="Anthony Ball" userId="43b44229-e491-4c26-b216-23cb7ec75f89" providerId="ADAL" clId="{28E3D6C7-EE1A-4345-A2DC-E10BD8F9D54C}" dt="2023-09-27T10:14:43.621" v="91" actId="47"/>
        <pc:sldMkLst>
          <pc:docMk/>
          <pc:sldMk cId="834547081" sldId="501"/>
        </pc:sldMkLst>
      </pc:sldChg>
      <pc:sldChg chg="addSp delSp modSp new mod ord modNotesTx">
        <pc:chgData name="Anthony Ball" userId="43b44229-e491-4c26-b216-23cb7ec75f89" providerId="ADAL" clId="{28E3D6C7-EE1A-4345-A2DC-E10BD8F9D54C}" dt="2023-09-27T11:29:50.586" v="2083" actId="20577"/>
        <pc:sldMkLst>
          <pc:docMk/>
          <pc:sldMk cId="3662503974" sldId="502"/>
        </pc:sldMkLst>
        <pc:spChg chg="del">
          <ac:chgData name="Anthony Ball" userId="43b44229-e491-4c26-b216-23cb7ec75f89" providerId="ADAL" clId="{28E3D6C7-EE1A-4345-A2DC-E10BD8F9D54C}" dt="2023-09-27T09:11:45.875" v="3"/>
          <ac:spMkLst>
            <pc:docMk/>
            <pc:sldMk cId="3662503974" sldId="502"/>
            <ac:spMk id="2" creationId="{6F49B1D9-A265-CBDD-C8A2-09C81A0343D7}"/>
          </ac:spMkLst>
        </pc:spChg>
        <pc:spChg chg="add del mod">
          <ac:chgData name="Anthony Ball" userId="43b44229-e491-4c26-b216-23cb7ec75f89" providerId="ADAL" clId="{28E3D6C7-EE1A-4345-A2DC-E10BD8F9D54C}" dt="2023-09-27T09:12:00.320" v="5"/>
          <ac:spMkLst>
            <pc:docMk/>
            <pc:sldMk cId="3662503974" sldId="502"/>
            <ac:spMk id="5" creationId="{F48DB9F8-06BD-DBD2-42E6-9B3576297079}"/>
          </ac:spMkLst>
        </pc:spChg>
        <pc:spChg chg="add mod">
          <ac:chgData name="Anthony Ball" userId="43b44229-e491-4c26-b216-23cb7ec75f89" providerId="ADAL" clId="{28E3D6C7-EE1A-4345-A2DC-E10BD8F9D54C}" dt="2023-09-27T11:07:00.225" v="731" actId="113"/>
          <ac:spMkLst>
            <pc:docMk/>
            <pc:sldMk cId="3662503974" sldId="502"/>
            <ac:spMk id="15" creationId="{2B5B6095-AD9A-99EE-2CEA-084640DFB72B}"/>
          </ac:spMkLst>
        </pc:spChg>
        <pc:graphicFrameChg chg="add del mod">
          <ac:chgData name="Anthony Ball" userId="43b44229-e491-4c26-b216-23cb7ec75f89" providerId="ADAL" clId="{28E3D6C7-EE1A-4345-A2DC-E10BD8F9D54C}" dt="2023-09-27T09:11:48.562" v="4" actId="478"/>
          <ac:graphicFrameMkLst>
            <pc:docMk/>
            <pc:sldMk cId="3662503974" sldId="502"/>
            <ac:graphicFrameMk id="3" creationId="{38A4CBB2-FE09-DDAB-F3FC-CED5F379F6EF}"/>
          </ac:graphicFrameMkLst>
        </pc:graphicFrameChg>
        <pc:picChg chg="add mod">
          <ac:chgData name="Anthony Ball" userId="43b44229-e491-4c26-b216-23cb7ec75f89" providerId="ADAL" clId="{28E3D6C7-EE1A-4345-A2DC-E10BD8F9D54C}" dt="2023-09-27T11:05:43.227" v="649" actId="1076"/>
          <ac:picMkLst>
            <pc:docMk/>
            <pc:sldMk cId="3662503974" sldId="502"/>
            <ac:picMk id="6" creationId="{F1C22D74-1E5D-2C39-0D92-665863550032}"/>
          </ac:picMkLst>
        </pc:picChg>
        <pc:picChg chg="add del mod">
          <ac:chgData name="Anthony Ball" userId="43b44229-e491-4c26-b216-23cb7ec75f89" providerId="ADAL" clId="{28E3D6C7-EE1A-4345-A2DC-E10BD8F9D54C}" dt="2023-09-27T10:36:38.836" v="537" actId="478"/>
          <ac:picMkLst>
            <pc:docMk/>
            <pc:sldMk cId="3662503974" sldId="502"/>
            <ac:picMk id="7" creationId="{1DC0EDC5-932B-E49A-7E55-0B840D39A601}"/>
          </ac:picMkLst>
        </pc:picChg>
        <pc:picChg chg="add mod">
          <ac:chgData name="Anthony Ball" userId="43b44229-e491-4c26-b216-23cb7ec75f89" providerId="ADAL" clId="{28E3D6C7-EE1A-4345-A2DC-E10BD8F9D54C}" dt="2023-09-27T11:05:52.475" v="651" actId="1076"/>
          <ac:picMkLst>
            <pc:docMk/>
            <pc:sldMk cId="3662503974" sldId="502"/>
            <ac:picMk id="8" creationId="{9E261273-D22A-ADB9-F1C2-84BD2C299642}"/>
          </ac:picMkLst>
        </pc:picChg>
        <pc:picChg chg="add mod">
          <ac:chgData name="Anthony Ball" userId="43b44229-e491-4c26-b216-23cb7ec75f89" providerId="ADAL" clId="{28E3D6C7-EE1A-4345-A2DC-E10BD8F9D54C}" dt="2023-09-27T11:06:17.354" v="658" actId="1076"/>
          <ac:picMkLst>
            <pc:docMk/>
            <pc:sldMk cId="3662503974" sldId="502"/>
            <ac:picMk id="10" creationId="{8D550424-2149-6435-2DDE-5BAB42090A47}"/>
          </ac:picMkLst>
        </pc:picChg>
        <pc:picChg chg="add mod">
          <ac:chgData name="Anthony Ball" userId="43b44229-e491-4c26-b216-23cb7ec75f89" providerId="ADAL" clId="{28E3D6C7-EE1A-4345-A2DC-E10BD8F9D54C}" dt="2023-09-27T11:07:45.824" v="735" actId="1076"/>
          <ac:picMkLst>
            <pc:docMk/>
            <pc:sldMk cId="3662503974" sldId="502"/>
            <ac:picMk id="11" creationId="{77ED00AB-947F-766B-4F99-BBDD4D1F717A}"/>
          </ac:picMkLst>
        </pc:picChg>
        <pc:picChg chg="add mod">
          <ac:chgData name="Anthony Ball" userId="43b44229-e491-4c26-b216-23cb7ec75f89" providerId="ADAL" clId="{28E3D6C7-EE1A-4345-A2DC-E10BD8F9D54C}" dt="2023-09-27T11:06:08.859" v="656" actId="14100"/>
          <ac:picMkLst>
            <pc:docMk/>
            <pc:sldMk cId="3662503974" sldId="502"/>
            <ac:picMk id="12" creationId="{CA0F3CF1-3231-A3E8-B415-C84DE2AB6AE9}"/>
          </ac:picMkLst>
        </pc:picChg>
        <pc:picChg chg="add mod">
          <ac:chgData name="Anthony Ball" userId="43b44229-e491-4c26-b216-23cb7ec75f89" providerId="ADAL" clId="{28E3D6C7-EE1A-4345-A2DC-E10BD8F9D54C}" dt="2023-09-27T11:07:41.876" v="734" actId="14100"/>
          <ac:picMkLst>
            <pc:docMk/>
            <pc:sldMk cId="3662503974" sldId="502"/>
            <ac:picMk id="13" creationId="{6C12F9B0-516E-78E2-2612-697610C473CF}"/>
          </ac:picMkLst>
        </pc:picChg>
        <pc:picChg chg="add mod">
          <ac:chgData name="Anthony Ball" userId="43b44229-e491-4c26-b216-23cb7ec75f89" providerId="ADAL" clId="{28E3D6C7-EE1A-4345-A2DC-E10BD8F9D54C}" dt="2023-09-27T11:07:34.687" v="732" actId="1076"/>
          <ac:picMkLst>
            <pc:docMk/>
            <pc:sldMk cId="3662503974" sldId="502"/>
            <ac:picMk id="1026" creationId="{1F7C2772-C8FD-BD51-0A1B-933BB88AA7FD}"/>
          </ac:picMkLst>
        </pc:picChg>
        <pc:picChg chg="add mod">
          <ac:chgData name="Anthony Ball" userId="43b44229-e491-4c26-b216-23cb7ec75f89" providerId="ADAL" clId="{28E3D6C7-EE1A-4345-A2DC-E10BD8F9D54C}" dt="2023-09-27T11:06:12.124" v="657" actId="14100"/>
          <ac:picMkLst>
            <pc:docMk/>
            <pc:sldMk cId="3662503974" sldId="502"/>
            <ac:picMk id="1028" creationId="{F4CB4133-75E5-ABE2-5554-763436D4C8C4}"/>
          </ac:picMkLst>
        </pc:picChg>
        <pc:picChg chg="add del">
          <ac:chgData name="Anthony Ball" userId="43b44229-e491-4c26-b216-23cb7ec75f89" providerId="ADAL" clId="{28E3D6C7-EE1A-4345-A2DC-E10BD8F9D54C}" dt="2023-09-27T09:59:43.817" v="52" actId="478"/>
          <ac:picMkLst>
            <pc:docMk/>
            <pc:sldMk cId="3662503974" sldId="502"/>
            <ac:picMk id="1030" creationId="{F8C042FF-6D8C-C5B6-B4F0-E506CEFE3FCC}"/>
          </ac:picMkLst>
        </pc:picChg>
      </pc:sldChg>
      <pc:sldChg chg="addSp modSp new mod ord modNotesTx">
        <pc:chgData name="Anthony Ball" userId="43b44229-e491-4c26-b216-23cb7ec75f89" providerId="ADAL" clId="{28E3D6C7-EE1A-4345-A2DC-E10BD8F9D54C}" dt="2023-09-27T11:30:06.176" v="2084" actId="20577"/>
        <pc:sldMkLst>
          <pc:docMk/>
          <pc:sldMk cId="4084844009" sldId="503"/>
        </pc:sldMkLst>
        <pc:spChg chg="add mod">
          <ac:chgData name="Anthony Ball" userId="43b44229-e491-4c26-b216-23cb7ec75f89" providerId="ADAL" clId="{28E3D6C7-EE1A-4345-A2DC-E10BD8F9D54C}" dt="2023-09-27T10:43:54.869" v="635" actId="122"/>
          <ac:spMkLst>
            <pc:docMk/>
            <pc:sldMk cId="4084844009" sldId="503"/>
            <ac:spMk id="6" creationId="{8BFF74B4-61BF-E7FF-FB28-97AEF0EA2E7B}"/>
          </ac:spMkLst>
        </pc:spChg>
        <pc:picChg chg="add mod">
          <ac:chgData name="Anthony Ball" userId="43b44229-e491-4c26-b216-23cb7ec75f89" providerId="ADAL" clId="{28E3D6C7-EE1A-4345-A2DC-E10BD8F9D54C}" dt="2023-09-27T10:43:20.817" v="628" actId="1076"/>
          <ac:picMkLst>
            <pc:docMk/>
            <pc:sldMk cId="4084844009" sldId="503"/>
            <ac:picMk id="4" creationId="{6DF9B6A4-8002-486C-FD47-725DCBE6AF73}"/>
          </ac:picMkLst>
        </pc:picChg>
      </pc:sldChg>
      <pc:sldChg chg="new del">
        <pc:chgData name="Anthony Ball" userId="43b44229-e491-4c26-b216-23cb7ec75f89" providerId="ADAL" clId="{28E3D6C7-EE1A-4345-A2DC-E10BD8F9D54C}" dt="2023-09-27T11:00:05.777" v="638" actId="47"/>
        <pc:sldMkLst>
          <pc:docMk/>
          <pc:sldMk cId="3112815217" sldId="504"/>
        </pc:sldMkLst>
      </pc:sldChg>
      <pc:sldMasterChg chg="delSldLayout">
        <pc:chgData name="Anthony Ball" userId="43b44229-e491-4c26-b216-23cb7ec75f89" providerId="ADAL" clId="{28E3D6C7-EE1A-4345-A2DC-E10BD8F9D54C}" dt="2023-09-27T10:33:16.062" v="531" actId="47"/>
        <pc:sldMasterMkLst>
          <pc:docMk/>
          <pc:sldMasterMk cId="1884936301" sldId="2147483654"/>
        </pc:sldMasterMkLst>
        <pc:sldLayoutChg chg="del">
          <pc:chgData name="Anthony Ball" userId="43b44229-e491-4c26-b216-23cb7ec75f89" providerId="ADAL" clId="{28E3D6C7-EE1A-4345-A2DC-E10BD8F9D54C}" dt="2023-09-27T10:33:16.062" v="531" actId="47"/>
          <pc:sldLayoutMkLst>
            <pc:docMk/>
            <pc:sldMasterMk cId="1884936301" sldId="2147483654"/>
            <pc:sldLayoutMk cId="1251833373" sldId="2147483657"/>
          </pc:sldLayoutMkLst>
        </pc:sldLayoutChg>
        <pc:sldLayoutChg chg="del">
          <pc:chgData name="Anthony Ball" userId="43b44229-e491-4c26-b216-23cb7ec75f89" providerId="ADAL" clId="{28E3D6C7-EE1A-4345-A2DC-E10BD8F9D54C}" dt="2023-09-27T10:29:34.545" v="291" actId="47"/>
          <pc:sldLayoutMkLst>
            <pc:docMk/>
            <pc:sldMasterMk cId="1884936301" sldId="2147483654"/>
            <pc:sldLayoutMk cId="4176989935" sldId="214748367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777607" y="0"/>
            <a:ext cx="2889938" cy="496332"/>
          </a:xfrm>
          <a:prstGeom prst="rect">
            <a:avLst/>
          </a:prstGeom>
        </p:spPr>
        <p:txBody>
          <a:bodyPr vert="horz" lIns="91440" tIns="45720" rIns="91440" bIns="45720" rtlCol="0"/>
          <a:lstStyle>
            <a:lvl1pPr algn="r">
              <a:defRPr sz="1200"/>
            </a:lvl1pPr>
          </a:lstStyle>
          <a:p>
            <a:fld id="{0F53FD59-9757-4FC2-A0F4-92CD15F3AE97}" type="datetimeFigureOut">
              <a:rPr lang="en-GB" smtClean="0"/>
              <a:t>27/09/2023</a:t>
            </a:fld>
            <a:endParaRPr lang="en-GB"/>
          </a:p>
        </p:txBody>
      </p:sp>
      <p:sp>
        <p:nvSpPr>
          <p:cNvPr id="4" name="Slide Image Placeholder 3"/>
          <p:cNvSpPr>
            <a:spLocks noGrp="1" noRot="1" noChangeAspect="1"/>
          </p:cNvSpPr>
          <p:nvPr>
            <p:ph type="sldImg" idx="2"/>
          </p:nvPr>
        </p:nvSpPr>
        <p:spPr>
          <a:xfrm>
            <a:off x="703263" y="744538"/>
            <a:ext cx="5262562"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66909" y="4715153"/>
            <a:ext cx="533527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889938"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777607" y="9428583"/>
            <a:ext cx="2889938" cy="496332"/>
          </a:xfrm>
          <a:prstGeom prst="rect">
            <a:avLst/>
          </a:prstGeom>
        </p:spPr>
        <p:txBody>
          <a:bodyPr vert="horz" lIns="91440" tIns="45720" rIns="91440" bIns="45720" rtlCol="0" anchor="b"/>
          <a:lstStyle>
            <a:lvl1pPr algn="r">
              <a:defRPr sz="1200"/>
            </a:lvl1pPr>
          </a:lstStyle>
          <a:p>
            <a:fld id="{A0CBA6D5-0B23-4168-BD0A-E2F4B3956292}" type="slidenum">
              <a:rPr lang="en-GB" smtClean="0"/>
              <a:t>‹#›</a:t>
            </a:fld>
            <a:endParaRPr lang="en-GB"/>
          </a:p>
        </p:txBody>
      </p:sp>
    </p:spTree>
    <p:extLst>
      <p:ext uri="{BB962C8B-B14F-4D97-AF65-F5344CB8AC3E}">
        <p14:creationId xmlns:p14="http://schemas.microsoft.com/office/powerpoint/2010/main" val="553586064"/>
      </p:ext>
    </p:extLst>
  </p:cSld>
  <p:clrMap bg1="lt1" tx1="dk1" bg2="lt2" tx2="dk2" accent1="accent1" accent2="accent2" accent3="accent3" accent4="accent4" accent5="accent5" accent6="accent6" hlink="hlink" folHlink="folHlink"/>
  <p:notesStyle>
    <a:lvl1pPr marL="0" algn="l" defTabSz="968463" rtl="0" eaLnBrk="1" latinLnBrk="0" hangingPunct="1">
      <a:defRPr sz="1200" kern="1200">
        <a:solidFill>
          <a:schemeClr val="tx1"/>
        </a:solidFill>
        <a:latin typeface="+mn-lt"/>
        <a:ea typeface="+mn-ea"/>
        <a:cs typeface="+mn-cs"/>
      </a:defRPr>
    </a:lvl1pPr>
    <a:lvl2pPr marL="484231" algn="l" defTabSz="968463" rtl="0" eaLnBrk="1" latinLnBrk="0" hangingPunct="1">
      <a:defRPr sz="1200" kern="1200">
        <a:solidFill>
          <a:schemeClr val="tx1"/>
        </a:solidFill>
        <a:latin typeface="+mn-lt"/>
        <a:ea typeface="+mn-ea"/>
        <a:cs typeface="+mn-cs"/>
      </a:defRPr>
    </a:lvl2pPr>
    <a:lvl3pPr marL="968463" algn="l" defTabSz="968463" rtl="0" eaLnBrk="1" latinLnBrk="0" hangingPunct="1">
      <a:defRPr sz="1200" kern="1200">
        <a:solidFill>
          <a:schemeClr val="tx1"/>
        </a:solidFill>
        <a:latin typeface="+mn-lt"/>
        <a:ea typeface="+mn-ea"/>
        <a:cs typeface="+mn-cs"/>
      </a:defRPr>
    </a:lvl3pPr>
    <a:lvl4pPr marL="1452695" algn="l" defTabSz="968463" rtl="0" eaLnBrk="1" latinLnBrk="0" hangingPunct="1">
      <a:defRPr sz="1200" kern="1200">
        <a:solidFill>
          <a:schemeClr val="tx1"/>
        </a:solidFill>
        <a:latin typeface="+mn-lt"/>
        <a:ea typeface="+mn-ea"/>
        <a:cs typeface="+mn-cs"/>
      </a:defRPr>
    </a:lvl4pPr>
    <a:lvl5pPr marL="1936927" algn="l" defTabSz="968463" rtl="0" eaLnBrk="1" latinLnBrk="0" hangingPunct="1">
      <a:defRPr sz="1200" kern="1200">
        <a:solidFill>
          <a:schemeClr val="tx1"/>
        </a:solidFill>
        <a:latin typeface="+mn-lt"/>
        <a:ea typeface="+mn-ea"/>
        <a:cs typeface="+mn-cs"/>
      </a:defRPr>
    </a:lvl5pPr>
    <a:lvl6pPr marL="2421158" algn="l" defTabSz="968463" rtl="0" eaLnBrk="1" latinLnBrk="0" hangingPunct="1">
      <a:defRPr sz="1200" kern="1200">
        <a:solidFill>
          <a:schemeClr val="tx1"/>
        </a:solidFill>
        <a:latin typeface="+mn-lt"/>
        <a:ea typeface="+mn-ea"/>
        <a:cs typeface="+mn-cs"/>
      </a:defRPr>
    </a:lvl6pPr>
    <a:lvl7pPr marL="2905390" algn="l" defTabSz="968463" rtl="0" eaLnBrk="1" latinLnBrk="0" hangingPunct="1">
      <a:defRPr sz="1200" kern="1200">
        <a:solidFill>
          <a:schemeClr val="tx1"/>
        </a:solidFill>
        <a:latin typeface="+mn-lt"/>
        <a:ea typeface="+mn-ea"/>
        <a:cs typeface="+mn-cs"/>
      </a:defRPr>
    </a:lvl7pPr>
    <a:lvl8pPr marL="3389622" algn="l" defTabSz="968463" rtl="0" eaLnBrk="1" latinLnBrk="0" hangingPunct="1">
      <a:defRPr sz="1200" kern="1200">
        <a:solidFill>
          <a:schemeClr val="tx1"/>
        </a:solidFill>
        <a:latin typeface="+mn-lt"/>
        <a:ea typeface="+mn-ea"/>
        <a:cs typeface="+mn-cs"/>
      </a:defRPr>
    </a:lvl8pPr>
    <a:lvl9pPr marL="3873853" algn="l" defTabSz="9684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0CBA6D5-0B23-4168-BD0A-E2F4B3956292}" type="slidenum">
              <a:rPr lang="en-GB" smtClean="0"/>
              <a:t>1</a:t>
            </a:fld>
            <a:endParaRPr lang="en-GB"/>
          </a:p>
        </p:txBody>
      </p:sp>
    </p:spTree>
    <p:extLst>
      <p:ext uri="{BB962C8B-B14F-4D97-AF65-F5344CB8AC3E}">
        <p14:creationId xmlns:p14="http://schemas.microsoft.com/office/powerpoint/2010/main" val="2877797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02124"/>
                </a:solidFill>
                <a:effectLst/>
                <a:latin typeface="Roboto" panose="02000000000000000000" pitchFamily="2" charset="0"/>
              </a:rPr>
              <a:t>In Cornwall fuel poverty affects over 12.6% of all households (32,367 homes). On the Isles of Scilly it is 11.7% (131 homes) - (BEIS Fuel Poverty statistics 2020). 3.5% of homes in Cornwall do not have central heating (2021 Census). </a:t>
            </a:r>
            <a:endParaRPr lang="en-GB" dirty="0"/>
          </a:p>
        </p:txBody>
      </p:sp>
      <p:sp>
        <p:nvSpPr>
          <p:cNvPr id="4" name="Slide Number Placeholder 3"/>
          <p:cNvSpPr>
            <a:spLocks noGrp="1"/>
          </p:cNvSpPr>
          <p:nvPr>
            <p:ph type="sldNum" sz="quarter" idx="5"/>
          </p:nvPr>
        </p:nvSpPr>
        <p:spPr/>
        <p:txBody>
          <a:bodyPr/>
          <a:lstStyle/>
          <a:p>
            <a:fld id="{A0CBA6D5-0B23-4168-BD0A-E2F4B3956292}" type="slidenum">
              <a:rPr lang="en-GB" smtClean="0"/>
              <a:t>2</a:t>
            </a:fld>
            <a:endParaRPr lang="en-GB"/>
          </a:p>
        </p:txBody>
      </p:sp>
    </p:spTree>
    <p:extLst>
      <p:ext uri="{BB962C8B-B14F-4D97-AF65-F5344CB8AC3E}">
        <p14:creationId xmlns:p14="http://schemas.microsoft.com/office/powerpoint/2010/main" val="5705412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Cold homes have a wide range of impacts on both physical and mental health, and the health impacts of cold weather partially underlies the higher overall mortality rate seen in winter compared to other seasons.5 Some of the most common physical health impacts include respiratory conditions, and an increased risk of hypertension, heart attacks and stroke. Fuel poverty is a driver of health inequalities in both rural and urban areas.</a:t>
            </a:r>
          </a:p>
        </p:txBody>
      </p:sp>
      <p:sp>
        <p:nvSpPr>
          <p:cNvPr id="4" name="Slide Number Placeholder 3"/>
          <p:cNvSpPr>
            <a:spLocks noGrp="1"/>
          </p:cNvSpPr>
          <p:nvPr>
            <p:ph type="sldNum" sz="quarter" idx="5"/>
          </p:nvPr>
        </p:nvSpPr>
        <p:spPr/>
        <p:txBody>
          <a:bodyPr/>
          <a:lstStyle/>
          <a:p>
            <a:fld id="{A0CBA6D5-0B23-4168-BD0A-E2F4B3956292}" type="slidenum">
              <a:rPr lang="en-GB" smtClean="0"/>
              <a:t>3</a:t>
            </a:fld>
            <a:endParaRPr lang="en-GB"/>
          </a:p>
        </p:txBody>
      </p:sp>
    </p:spTree>
    <p:extLst>
      <p:ext uri="{BB962C8B-B14F-4D97-AF65-F5344CB8AC3E}">
        <p14:creationId xmlns:p14="http://schemas.microsoft.com/office/powerpoint/2010/main" val="16920909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68463" rtl="0" eaLnBrk="1" fontAlgn="auto" latinLnBrk="0" hangingPunct="1">
              <a:lnSpc>
                <a:spcPct val="100000"/>
              </a:lnSpc>
              <a:spcBef>
                <a:spcPts val="0"/>
              </a:spcBef>
              <a:spcAft>
                <a:spcPts val="0"/>
              </a:spcAft>
              <a:buClrTx/>
              <a:buSzTx/>
              <a:buFontTx/>
              <a:buNone/>
              <a:tabLst/>
              <a:defRPr/>
            </a:pPr>
            <a:r>
              <a:rPr lang="en-GB" sz="1200" dirty="0">
                <a:solidFill>
                  <a:schemeClr val="tx1"/>
                </a:solidFill>
                <a:latin typeface="-apple-system"/>
              </a:rPr>
              <a:t>Last year CIOS had 644 more deaths than would have been expected. If you travel just seven miles from </a:t>
            </a:r>
            <a:r>
              <a:rPr lang="en-GB" sz="1200" dirty="0" err="1">
                <a:solidFill>
                  <a:schemeClr val="tx1"/>
                </a:solidFill>
                <a:latin typeface="-apple-system"/>
              </a:rPr>
              <a:t>Shortlanesend</a:t>
            </a:r>
            <a:r>
              <a:rPr lang="en-GB" sz="1200" dirty="0">
                <a:solidFill>
                  <a:schemeClr val="tx1"/>
                </a:solidFill>
                <a:latin typeface="-apple-system"/>
              </a:rPr>
              <a:t> near Truro to </a:t>
            </a:r>
            <a:r>
              <a:rPr lang="en-GB" sz="1200" dirty="0" err="1">
                <a:solidFill>
                  <a:schemeClr val="tx1"/>
                </a:solidFill>
                <a:latin typeface="-apple-system"/>
              </a:rPr>
              <a:t>Perranporth</a:t>
            </a:r>
            <a:r>
              <a:rPr lang="en-GB" sz="1200" dirty="0">
                <a:solidFill>
                  <a:schemeClr val="tx1"/>
                </a:solidFill>
                <a:latin typeface="-apple-system"/>
              </a:rPr>
              <a:t>, life expectancy for women falls by 9 years, from 88 to 79. Healthy Life expectancy) is actually falling across Cornwall and the Isles of Scilly, with life expectancy stalling relative to long-run trends.    The slowdown in life expectancy improvement has struck all age groups and disproportionately affected those in less affluent households and communities. Males in the most deprived areas of CIOS in 2020 are now expected to live for 0.6 years less than in 2010.</a:t>
            </a:r>
          </a:p>
          <a:p>
            <a:pPr marL="0" marR="0" lvl="0" indent="0" algn="l" defTabSz="968463" rtl="0" eaLnBrk="1" fontAlgn="auto" latinLnBrk="0" hangingPunct="1">
              <a:lnSpc>
                <a:spcPct val="100000"/>
              </a:lnSpc>
              <a:spcBef>
                <a:spcPts val="0"/>
              </a:spcBef>
              <a:spcAft>
                <a:spcPts val="0"/>
              </a:spcAft>
              <a:buClrTx/>
              <a:buSzTx/>
              <a:buFontTx/>
              <a:buNone/>
              <a:tabLst/>
              <a:defRPr/>
            </a:pPr>
            <a:endParaRPr lang="en-GB" sz="1200" dirty="0">
              <a:solidFill>
                <a:schemeClr val="tx1"/>
              </a:solidFill>
              <a:latin typeface="-apple-system"/>
            </a:endParaRPr>
          </a:p>
          <a:p>
            <a:pPr marL="0" marR="0" lvl="0" indent="0" algn="l" defTabSz="968463" rtl="0" eaLnBrk="1" fontAlgn="auto" latinLnBrk="0" hangingPunct="1">
              <a:lnSpc>
                <a:spcPct val="100000"/>
              </a:lnSpc>
              <a:spcBef>
                <a:spcPts val="0"/>
              </a:spcBef>
              <a:spcAft>
                <a:spcPts val="0"/>
              </a:spcAft>
              <a:buClrTx/>
              <a:buSzTx/>
              <a:buFontTx/>
              <a:buNone/>
              <a:tabLst/>
              <a:defRPr/>
            </a:pPr>
            <a:r>
              <a:rPr lang="en-GB" sz="1200" dirty="0">
                <a:solidFill>
                  <a:schemeClr val="tx1"/>
                </a:solidFill>
                <a:latin typeface="-apple-system"/>
              </a:rPr>
              <a:t>Cold Homes are a factor in this with the collective impact on society is significant too. </a:t>
            </a:r>
            <a:r>
              <a:rPr lang="en-GB" sz="1200" b="1" dirty="0">
                <a:solidFill>
                  <a:schemeClr val="tx1"/>
                </a:solidFill>
                <a:latin typeface="-apple-system"/>
              </a:rPr>
              <a:t>£2.5bn </a:t>
            </a:r>
            <a:r>
              <a:rPr lang="en-GB" sz="1200" dirty="0">
                <a:solidFill>
                  <a:schemeClr val="tx1"/>
                </a:solidFill>
                <a:latin typeface="-apple-system"/>
              </a:rPr>
              <a:t>is spent each year on health services in England on treating illness caused by cold homes.</a:t>
            </a:r>
            <a:endParaRPr lang="en-GB" dirty="0"/>
          </a:p>
        </p:txBody>
      </p:sp>
      <p:sp>
        <p:nvSpPr>
          <p:cNvPr id="4" name="Slide Number Placeholder 3"/>
          <p:cNvSpPr>
            <a:spLocks noGrp="1"/>
          </p:cNvSpPr>
          <p:nvPr>
            <p:ph type="sldNum" sz="quarter" idx="5"/>
          </p:nvPr>
        </p:nvSpPr>
        <p:spPr/>
        <p:txBody>
          <a:bodyPr/>
          <a:lstStyle/>
          <a:p>
            <a:fld id="{A0CBA6D5-0B23-4168-BD0A-E2F4B3956292}" type="slidenum">
              <a:rPr lang="en-GB" smtClean="0"/>
              <a:t>4</a:t>
            </a:fld>
            <a:endParaRPr lang="en-GB"/>
          </a:p>
        </p:txBody>
      </p:sp>
    </p:spTree>
    <p:extLst>
      <p:ext uri="{BB962C8B-B14F-4D97-AF65-F5344CB8AC3E}">
        <p14:creationId xmlns:p14="http://schemas.microsoft.com/office/powerpoint/2010/main" val="19267647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We’ve improved over 20,000 households lives so far, but many more to help.    We’ve helped with advice and information, set up and run a partnership to seek to coordinate this activity.    We help, through our Winter Wellbeing partners having commissioned Community Energy Plus to run the Winter Wellbeing advice line and OVO to deliver warmth to homes as well as many other activities and seek to mitigate the impact of cost of living issues – not an easy task but one we do and use this to challenge and guide the strategic approach.     Now over to Dave to introduce and premiere the updated Winter Wellbeing film.</a:t>
            </a:r>
          </a:p>
        </p:txBody>
      </p:sp>
      <p:sp>
        <p:nvSpPr>
          <p:cNvPr id="4" name="Slide Number Placeholder 3"/>
          <p:cNvSpPr>
            <a:spLocks noGrp="1"/>
          </p:cNvSpPr>
          <p:nvPr>
            <p:ph type="sldNum" sz="quarter" idx="5"/>
          </p:nvPr>
        </p:nvSpPr>
        <p:spPr/>
        <p:txBody>
          <a:bodyPr/>
          <a:lstStyle/>
          <a:p>
            <a:fld id="{A0CBA6D5-0B23-4168-BD0A-E2F4B3956292}" type="slidenum">
              <a:rPr lang="en-GB" smtClean="0"/>
              <a:t>5</a:t>
            </a:fld>
            <a:endParaRPr lang="en-GB"/>
          </a:p>
        </p:txBody>
      </p:sp>
    </p:spTree>
    <p:extLst>
      <p:ext uri="{BB962C8B-B14F-4D97-AF65-F5344CB8AC3E}">
        <p14:creationId xmlns:p14="http://schemas.microsoft.com/office/powerpoint/2010/main" val="42205647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title"/>
          </p:nvPr>
        </p:nvSpPr>
        <p:spPr>
          <a:xfrm>
            <a:off x="1674292" y="2700511"/>
            <a:ext cx="7560839" cy="3096344"/>
          </a:xfrm>
          <a:prstGeom prst="rect">
            <a:avLst/>
          </a:prstGeom>
        </p:spPr>
        <p:txBody>
          <a:bodyPr/>
          <a:lstStyle>
            <a:lvl1pPr algn="l">
              <a:defRPr sz="5000" b="1">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35582982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4802721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39518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4671" y="301050"/>
            <a:ext cx="3518055" cy="1281214"/>
          </a:xfrm>
        </p:spPr>
        <p:txBody>
          <a:bodyPr anchor="b"/>
          <a:lstStyle>
            <a:lvl1pPr algn="l">
              <a:defRPr sz="2205" b="1"/>
            </a:lvl1pPr>
          </a:lstStyle>
          <a:p>
            <a:r>
              <a:rPr lang="en-US"/>
              <a:t>Click to edit Master title style</a:t>
            </a:r>
            <a:endParaRPr lang="en-GB"/>
          </a:p>
        </p:txBody>
      </p:sp>
      <p:sp>
        <p:nvSpPr>
          <p:cNvPr id="3" name="Content Placeholder 2"/>
          <p:cNvSpPr>
            <a:spLocks noGrp="1"/>
          </p:cNvSpPr>
          <p:nvPr>
            <p:ph idx="1"/>
          </p:nvPr>
        </p:nvSpPr>
        <p:spPr>
          <a:xfrm>
            <a:off x="4180822" y="301051"/>
            <a:ext cx="5977908" cy="6453328"/>
          </a:xfrm>
        </p:spPr>
        <p:txBody>
          <a:bodyPr/>
          <a:lstStyle>
            <a:lvl1pPr>
              <a:defRPr sz="3528"/>
            </a:lvl1pPr>
            <a:lvl2pPr>
              <a:defRPr sz="3087"/>
            </a:lvl2pPr>
            <a:lvl3pPr>
              <a:defRPr sz="2646"/>
            </a:lvl3pPr>
            <a:lvl4pPr>
              <a:defRPr sz="2205"/>
            </a:lvl4pPr>
            <a:lvl5pPr>
              <a:defRPr sz="2205"/>
            </a:lvl5pPr>
            <a:lvl6pPr>
              <a:defRPr sz="2205"/>
            </a:lvl6pPr>
            <a:lvl7pPr>
              <a:defRPr sz="2205"/>
            </a:lvl7pPr>
            <a:lvl8pPr>
              <a:defRPr sz="2205"/>
            </a:lvl8pPr>
            <a:lvl9pPr>
              <a:defRPr sz="220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534671" y="1582265"/>
            <a:ext cx="3518055" cy="5172114"/>
          </a:xfrm>
        </p:spPr>
        <p:txBody>
          <a:bodyPr/>
          <a:lstStyle>
            <a:lvl1pPr marL="0" indent="0">
              <a:buNone/>
              <a:defRPr sz="1544"/>
            </a:lvl1pPr>
            <a:lvl2pPr marL="504063" indent="0">
              <a:buNone/>
              <a:defRPr sz="1323"/>
            </a:lvl2pPr>
            <a:lvl3pPr marL="1008126" indent="0">
              <a:buNone/>
              <a:defRPr sz="1103"/>
            </a:lvl3pPr>
            <a:lvl4pPr marL="1512189" indent="0">
              <a:buNone/>
              <a:defRPr sz="992"/>
            </a:lvl4pPr>
            <a:lvl5pPr marL="2016252" indent="0">
              <a:buNone/>
              <a:defRPr sz="992"/>
            </a:lvl5pPr>
            <a:lvl6pPr marL="2520315" indent="0">
              <a:buNone/>
              <a:defRPr sz="992"/>
            </a:lvl6pPr>
            <a:lvl7pPr marL="3024378" indent="0">
              <a:buNone/>
              <a:defRPr sz="992"/>
            </a:lvl7pPr>
            <a:lvl8pPr marL="3528441" indent="0">
              <a:buNone/>
              <a:defRPr sz="992"/>
            </a:lvl8pPr>
            <a:lvl9pPr marL="4032504" indent="0">
              <a:buNone/>
              <a:defRPr sz="992"/>
            </a:lvl9pPr>
          </a:lstStyle>
          <a:p>
            <a:pPr lvl="0"/>
            <a:r>
              <a:rPr lang="en-US"/>
              <a:t>Click to edit Master text styles</a:t>
            </a:r>
          </a:p>
        </p:txBody>
      </p:sp>
    </p:spTree>
    <p:extLst>
      <p:ext uri="{BB962C8B-B14F-4D97-AF65-F5344CB8AC3E}">
        <p14:creationId xmlns:p14="http://schemas.microsoft.com/office/powerpoint/2010/main" val="3103977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95981" y="5292884"/>
            <a:ext cx="6416040" cy="624855"/>
          </a:xfrm>
        </p:spPr>
        <p:txBody>
          <a:bodyPr anchor="b"/>
          <a:lstStyle>
            <a:lvl1pPr algn="l">
              <a:defRPr sz="2205" b="1"/>
            </a:lvl1pPr>
          </a:lstStyle>
          <a:p>
            <a:r>
              <a:rPr lang="en-US"/>
              <a:t>Click to edit Master title style</a:t>
            </a:r>
            <a:endParaRPr lang="en-GB"/>
          </a:p>
        </p:txBody>
      </p:sp>
      <p:sp>
        <p:nvSpPr>
          <p:cNvPr id="3" name="Picture Placeholder 2"/>
          <p:cNvSpPr>
            <a:spLocks noGrp="1"/>
          </p:cNvSpPr>
          <p:nvPr>
            <p:ph type="pic" idx="1"/>
          </p:nvPr>
        </p:nvSpPr>
        <p:spPr>
          <a:xfrm>
            <a:off x="2095981" y="675613"/>
            <a:ext cx="6416040" cy="4536758"/>
          </a:xfrm>
        </p:spPr>
        <p:txBody>
          <a:bodyPr/>
          <a:lstStyle>
            <a:lvl1pPr marL="0" indent="0">
              <a:buNone/>
              <a:defRPr sz="3528"/>
            </a:lvl1pPr>
            <a:lvl2pPr marL="504063" indent="0">
              <a:buNone/>
              <a:defRPr sz="3087"/>
            </a:lvl2pPr>
            <a:lvl3pPr marL="1008126" indent="0">
              <a:buNone/>
              <a:defRPr sz="2646"/>
            </a:lvl3pPr>
            <a:lvl4pPr marL="1512189" indent="0">
              <a:buNone/>
              <a:defRPr sz="2205"/>
            </a:lvl4pPr>
            <a:lvl5pPr marL="2016252" indent="0">
              <a:buNone/>
              <a:defRPr sz="2205"/>
            </a:lvl5pPr>
            <a:lvl6pPr marL="2520315" indent="0">
              <a:buNone/>
              <a:defRPr sz="2205"/>
            </a:lvl6pPr>
            <a:lvl7pPr marL="3024378" indent="0">
              <a:buNone/>
              <a:defRPr sz="2205"/>
            </a:lvl7pPr>
            <a:lvl8pPr marL="3528441" indent="0">
              <a:buNone/>
              <a:defRPr sz="2205"/>
            </a:lvl8pPr>
            <a:lvl9pPr marL="4032504" indent="0">
              <a:buNone/>
              <a:defRPr sz="2205"/>
            </a:lvl9pPr>
          </a:lstStyle>
          <a:p>
            <a:endParaRPr lang="en-GB"/>
          </a:p>
        </p:txBody>
      </p:sp>
      <p:sp>
        <p:nvSpPr>
          <p:cNvPr id="4" name="Text Placeholder 3"/>
          <p:cNvSpPr>
            <a:spLocks noGrp="1"/>
          </p:cNvSpPr>
          <p:nvPr>
            <p:ph type="body" sz="half" idx="2"/>
          </p:nvPr>
        </p:nvSpPr>
        <p:spPr>
          <a:xfrm>
            <a:off x="2095981" y="5917739"/>
            <a:ext cx="6416040" cy="887398"/>
          </a:xfrm>
        </p:spPr>
        <p:txBody>
          <a:bodyPr/>
          <a:lstStyle>
            <a:lvl1pPr marL="0" indent="0">
              <a:buNone/>
              <a:defRPr sz="1544"/>
            </a:lvl1pPr>
            <a:lvl2pPr marL="504063" indent="0">
              <a:buNone/>
              <a:defRPr sz="1323"/>
            </a:lvl2pPr>
            <a:lvl3pPr marL="1008126" indent="0">
              <a:buNone/>
              <a:defRPr sz="1103"/>
            </a:lvl3pPr>
            <a:lvl4pPr marL="1512189" indent="0">
              <a:buNone/>
              <a:defRPr sz="992"/>
            </a:lvl4pPr>
            <a:lvl5pPr marL="2016252" indent="0">
              <a:buNone/>
              <a:defRPr sz="992"/>
            </a:lvl5pPr>
            <a:lvl6pPr marL="2520315" indent="0">
              <a:buNone/>
              <a:defRPr sz="992"/>
            </a:lvl6pPr>
            <a:lvl7pPr marL="3024378" indent="0">
              <a:buNone/>
              <a:defRPr sz="992"/>
            </a:lvl7pPr>
            <a:lvl8pPr marL="3528441" indent="0">
              <a:buNone/>
              <a:defRPr sz="992"/>
            </a:lvl8pPr>
            <a:lvl9pPr marL="4032504" indent="0">
              <a:buNone/>
              <a:defRPr sz="992"/>
            </a:lvl9pPr>
          </a:lstStyle>
          <a:p>
            <a:pPr lvl="0"/>
            <a:r>
              <a:rPr lang="en-US"/>
              <a:t>Click to edit Master text styles</a:t>
            </a:r>
          </a:p>
        </p:txBody>
      </p:sp>
    </p:spTree>
    <p:extLst>
      <p:ext uri="{BB962C8B-B14F-4D97-AF65-F5344CB8AC3E}">
        <p14:creationId xmlns:p14="http://schemas.microsoft.com/office/powerpoint/2010/main" val="12392920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816700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526131" y="2669197"/>
            <a:ext cx="1325536" cy="455776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547666" y="2669197"/>
            <a:ext cx="3800241" cy="455776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852519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itle Placeholder 1"/>
          <p:cNvSpPr>
            <a:spLocks noGrp="1"/>
          </p:cNvSpPr>
          <p:nvPr>
            <p:ph type="title"/>
          </p:nvPr>
        </p:nvSpPr>
        <p:spPr>
          <a:xfrm>
            <a:off x="450156" y="303214"/>
            <a:ext cx="9708257" cy="813121"/>
          </a:xfrm>
          <a:prstGeom prst="rect">
            <a:avLst/>
          </a:prstGeom>
        </p:spPr>
        <p:txBody>
          <a:bodyPr vert="horz" lIns="91440" tIns="45720" rIns="91440" bIns="45720" rtlCol="0" anchor="ctr">
            <a:normAutofit/>
          </a:bodyPr>
          <a:lstStyle/>
          <a:p>
            <a:r>
              <a:rPr lang="en-US" dirty="0"/>
              <a:t>Click to edit Master title style</a:t>
            </a:r>
            <a:endParaRPr lang="en-GB" dirty="0"/>
          </a:p>
        </p:txBody>
      </p:sp>
    </p:spTree>
    <p:extLst>
      <p:ext uri="{BB962C8B-B14F-4D97-AF65-F5344CB8AC3E}">
        <p14:creationId xmlns:p14="http://schemas.microsoft.com/office/powerpoint/2010/main" val="27864611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22779" y="1550758"/>
            <a:ext cx="10114174" cy="5674448"/>
          </a:xfrm>
          <a:prstGeom prst="rect">
            <a:avLst/>
          </a:prstGeom>
        </p:spPr>
        <p:txBody>
          <a:bodyPr/>
          <a:lstStyle>
            <a:lvl1pPr marL="401010" indent="-401010">
              <a:buClr>
                <a:srgbClr val="ADA57C"/>
              </a:buClr>
              <a:buFont typeface="Arial" panose="020B0604020202020204" pitchFamily="34" charset="0"/>
              <a:buChar char="•"/>
              <a:defRPr sz="2807">
                <a:solidFill>
                  <a:srgbClr val="006181"/>
                </a:solidFill>
              </a:defRPr>
            </a:lvl1pPr>
            <a:lvl2pPr marL="701768" indent="-300758">
              <a:buClr>
                <a:srgbClr val="ADA57C"/>
              </a:buClr>
              <a:buFont typeface="Arial" panose="020B0604020202020204" pitchFamily="34" charset="0"/>
              <a:buChar char="•"/>
              <a:defRPr sz="2105">
                <a:solidFill>
                  <a:srgbClr val="006181"/>
                </a:solidFill>
              </a:defRPr>
            </a:lvl2pPr>
            <a:lvl3pPr marL="1102778" indent="-300758">
              <a:buClr>
                <a:srgbClr val="ADA57C"/>
              </a:buClr>
              <a:buFont typeface="Arial" panose="020B0604020202020204" pitchFamily="34" charset="0"/>
              <a:buChar char="•"/>
              <a:defRPr sz="2105">
                <a:solidFill>
                  <a:srgbClr val="006181"/>
                </a:solidFill>
              </a:defRPr>
            </a:lvl3pPr>
            <a:lvl4pPr marL="1503788" indent="-300758">
              <a:buClr>
                <a:srgbClr val="ADA57C"/>
              </a:buClr>
              <a:buFont typeface="Arial" panose="020B0604020202020204" pitchFamily="34" charset="0"/>
              <a:buChar char="•"/>
              <a:defRPr sz="2105">
                <a:solidFill>
                  <a:srgbClr val="006181"/>
                </a:solidFill>
              </a:defRPr>
            </a:lvl4pPr>
            <a:lvl5pPr marL="1904798" indent="-300758">
              <a:buClr>
                <a:srgbClr val="ADA57C"/>
              </a:buClr>
              <a:buFont typeface="Arial" panose="020B0604020202020204" pitchFamily="34" charset="0"/>
              <a:buChar char="•"/>
              <a:defRPr sz="2105">
                <a:solidFill>
                  <a:srgbClr val="00618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6825616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556A3-4A2B-3B6D-A8E4-1BB3B3A8DD87}"/>
              </a:ext>
            </a:extLst>
          </p:cNvPr>
          <p:cNvSpPr>
            <a:spLocks noGrp="1"/>
          </p:cNvSpPr>
          <p:nvPr>
            <p:ph type="ctrTitle"/>
          </p:nvPr>
        </p:nvSpPr>
        <p:spPr>
          <a:xfrm>
            <a:off x="1336675" y="1237457"/>
            <a:ext cx="8020050" cy="2632440"/>
          </a:xfrm>
        </p:spPr>
        <p:txBody>
          <a:bodyPr anchor="b"/>
          <a:lstStyle>
            <a:lvl1pPr algn="ctr">
              <a:defRPr sz="5263"/>
            </a:lvl1pPr>
          </a:lstStyle>
          <a:p>
            <a:r>
              <a:rPr lang="en-US"/>
              <a:t>Click to edit Master title style</a:t>
            </a:r>
            <a:endParaRPr lang="en-GB"/>
          </a:p>
        </p:txBody>
      </p:sp>
      <p:sp>
        <p:nvSpPr>
          <p:cNvPr id="3" name="Subtitle 2">
            <a:extLst>
              <a:ext uri="{FF2B5EF4-FFF2-40B4-BE49-F238E27FC236}">
                <a16:creationId xmlns:a16="http://schemas.microsoft.com/office/drawing/2014/main" id="{779774E8-F7A3-9337-A27D-FF9857F2364A}"/>
              </a:ext>
            </a:extLst>
          </p:cNvPr>
          <p:cNvSpPr>
            <a:spLocks noGrp="1"/>
          </p:cNvSpPr>
          <p:nvPr>
            <p:ph type="subTitle" idx="1"/>
          </p:nvPr>
        </p:nvSpPr>
        <p:spPr>
          <a:xfrm>
            <a:off x="1336675" y="3971414"/>
            <a:ext cx="8020050" cy="1825554"/>
          </a:xfrm>
        </p:spPr>
        <p:txBody>
          <a:bodyPr/>
          <a:lstStyle>
            <a:lvl1pPr marL="0" indent="0" algn="ctr">
              <a:buNone/>
              <a:defRPr sz="2105"/>
            </a:lvl1pPr>
            <a:lvl2pPr marL="401010" indent="0" algn="ctr">
              <a:buNone/>
              <a:defRPr sz="1754"/>
            </a:lvl2pPr>
            <a:lvl3pPr marL="802020" indent="0" algn="ctr">
              <a:buNone/>
              <a:defRPr sz="1579"/>
            </a:lvl3pPr>
            <a:lvl4pPr marL="1203030" indent="0" algn="ctr">
              <a:buNone/>
              <a:defRPr sz="1403"/>
            </a:lvl4pPr>
            <a:lvl5pPr marL="1604040" indent="0" algn="ctr">
              <a:buNone/>
              <a:defRPr sz="1403"/>
            </a:lvl5pPr>
            <a:lvl6pPr marL="2005051" indent="0" algn="ctr">
              <a:buNone/>
              <a:defRPr sz="1403"/>
            </a:lvl6pPr>
            <a:lvl7pPr marL="2406061" indent="0" algn="ctr">
              <a:buNone/>
              <a:defRPr sz="1403"/>
            </a:lvl7pPr>
            <a:lvl8pPr marL="2807071" indent="0" algn="ctr">
              <a:buNone/>
              <a:defRPr sz="1403"/>
            </a:lvl8pPr>
            <a:lvl9pPr marL="3208081" indent="0" algn="ctr">
              <a:buNone/>
              <a:defRPr sz="1403"/>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51F7A8D-C058-5EEC-9B5A-78712032F96D}"/>
              </a:ext>
            </a:extLst>
          </p:cNvPr>
          <p:cNvSpPr>
            <a:spLocks noGrp="1"/>
          </p:cNvSpPr>
          <p:nvPr>
            <p:ph type="dt" sz="half" idx="10"/>
          </p:nvPr>
        </p:nvSpPr>
        <p:spPr/>
        <p:txBody>
          <a:bodyPr/>
          <a:lstStyle/>
          <a:p>
            <a:fld id="{AAD08E68-9A18-46DB-AD5F-6DDD2F24BB95}" type="datetimeFigureOut">
              <a:rPr lang="en-GB" smtClean="0"/>
              <a:t>27/09/2023</a:t>
            </a:fld>
            <a:endParaRPr lang="en-GB"/>
          </a:p>
        </p:txBody>
      </p:sp>
      <p:sp>
        <p:nvSpPr>
          <p:cNvPr id="5" name="Footer Placeholder 4">
            <a:extLst>
              <a:ext uri="{FF2B5EF4-FFF2-40B4-BE49-F238E27FC236}">
                <a16:creationId xmlns:a16="http://schemas.microsoft.com/office/drawing/2014/main" id="{DB586431-012F-0573-5103-AAAB25565A6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D8561DC-D114-C0B2-8109-80199C7D8E23}"/>
              </a:ext>
            </a:extLst>
          </p:cNvPr>
          <p:cNvSpPr>
            <a:spLocks noGrp="1"/>
          </p:cNvSpPr>
          <p:nvPr>
            <p:ph type="sldNum" sz="quarter" idx="12"/>
          </p:nvPr>
        </p:nvSpPr>
        <p:spPr/>
        <p:txBody>
          <a:bodyPr/>
          <a:lstStyle/>
          <a:p>
            <a:fld id="{F3D71DA5-0ACE-437F-8BED-42072D034038}" type="slidenum">
              <a:rPr lang="en-GB" smtClean="0"/>
              <a:t>‹#›</a:t>
            </a:fld>
            <a:endParaRPr lang="en-GB"/>
          </a:p>
        </p:txBody>
      </p:sp>
    </p:spTree>
    <p:extLst>
      <p:ext uri="{BB962C8B-B14F-4D97-AF65-F5344CB8AC3E}">
        <p14:creationId xmlns:p14="http://schemas.microsoft.com/office/powerpoint/2010/main" val="24463327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2005" y="2268879"/>
            <a:ext cx="9089390" cy="1620771"/>
          </a:xfrm>
        </p:spPr>
        <p:txBody>
          <a:bodyPr/>
          <a:lstStyle/>
          <a:p>
            <a:r>
              <a:rPr lang="en-US"/>
              <a:t>Click to edit Master title style</a:t>
            </a:r>
            <a:endParaRPr lang="en-GB"/>
          </a:p>
        </p:txBody>
      </p:sp>
      <p:sp>
        <p:nvSpPr>
          <p:cNvPr id="3" name="Subtitle 2"/>
          <p:cNvSpPr>
            <a:spLocks noGrp="1"/>
          </p:cNvSpPr>
          <p:nvPr>
            <p:ph type="subTitle" idx="1"/>
          </p:nvPr>
        </p:nvSpPr>
        <p:spPr>
          <a:xfrm>
            <a:off x="1604010" y="4204702"/>
            <a:ext cx="7485380" cy="1932323"/>
          </a:xfrm>
        </p:spPr>
        <p:txBody>
          <a:bodyPr/>
          <a:lstStyle>
            <a:lvl1pPr marL="0" indent="0" algn="ctr">
              <a:buNone/>
              <a:defRPr/>
            </a:lvl1pPr>
            <a:lvl2pPr marL="504063" indent="0" algn="ctr">
              <a:buNone/>
              <a:defRPr/>
            </a:lvl2pPr>
            <a:lvl3pPr marL="1008126" indent="0" algn="ctr">
              <a:buNone/>
              <a:defRPr/>
            </a:lvl3pPr>
            <a:lvl4pPr marL="1512189" indent="0" algn="ctr">
              <a:buNone/>
              <a:defRPr/>
            </a:lvl4pPr>
            <a:lvl5pPr marL="2016252" indent="0" algn="ctr">
              <a:buNone/>
              <a:defRPr/>
            </a:lvl5pPr>
            <a:lvl6pPr marL="2520315" indent="0" algn="ctr">
              <a:buNone/>
              <a:defRPr/>
            </a:lvl6pPr>
            <a:lvl7pPr marL="3024378" indent="0" algn="ctr">
              <a:buNone/>
              <a:defRPr/>
            </a:lvl7pPr>
            <a:lvl8pPr marL="3528441" indent="0" algn="ctr">
              <a:buNone/>
              <a:defRPr/>
            </a:lvl8pPr>
            <a:lvl9pPr marL="4032504"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3977604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68320" y="2116362"/>
            <a:ext cx="6564294" cy="2539674"/>
          </a:xfrm>
        </p:spPr>
        <p:txBody>
          <a:bodyPr/>
          <a:lstStyle/>
          <a:p>
            <a:r>
              <a:rPr lang="en-US"/>
              <a:t>Click to edit Master title style</a:t>
            </a:r>
            <a:endParaRPr lang="en-GB"/>
          </a:p>
        </p:txBody>
      </p:sp>
      <p:sp>
        <p:nvSpPr>
          <p:cNvPr id="3" name="Content Placeholder 2"/>
          <p:cNvSpPr>
            <a:spLocks noGrp="1"/>
          </p:cNvSpPr>
          <p:nvPr>
            <p:ph idx="1"/>
          </p:nvPr>
        </p:nvSpPr>
        <p:spPr>
          <a:xfrm>
            <a:off x="766992" y="4925832"/>
            <a:ext cx="4885234" cy="128321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89944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44705" y="3994685"/>
            <a:ext cx="9089390" cy="1501751"/>
          </a:xfrm>
        </p:spPr>
        <p:txBody>
          <a:bodyPr anchor="t"/>
          <a:lstStyle>
            <a:lvl1pPr algn="l">
              <a:defRPr sz="4410" b="1" cap="all"/>
            </a:lvl1pPr>
          </a:lstStyle>
          <a:p>
            <a:r>
              <a:rPr lang="en-US"/>
              <a:t>Click to edit Master title style</a:t>
            </a:r>
            <a:endParaRPr lang="en-GB"/>
          </a:p>
        </p:txBody>
      </p:sp>
      <p:sp>
        <p:nvSpPr>
          <p:cNvPr id="3" name="Text Placeholder 2"/>
          <p:cNvSpPr>
            <a:spLocks noGrp="1"/>
          </p:cNvSpPr>
          <p:nvPr>
            <p:ph type="body" idx="1"/>
          </p:nvPr>
        </p:nvSpPr>
        <p:spPr>
          <a:xfrm>
            <a:off x="844705" y="2340659"/>
            <a:ext cx="9089390" cy="1654026"/>
          </a:xfrm>
        </p:spPr>
        <p:txBody>
          <a:bodyPr anchor="b"/>
          <a:lstStyle>
            <a:lvl1pPr marL="0" indent="0">
              <a:buNone/>
              <a:defRPr sz="2205"/>
            </a:lvl1pPr>
            <a:lvl2pPr marL="504063" indent="0">
              <a:buNone/>
              <a:defRPr sz="1985"/>
            </a:lvl2pPr>
            <a:lvl3pPr marL="1008126" indent="0">
              <a:buNone/>
              <a:defRPr sz="1764"/>
            </a:lvl3pPr>
            <a:lvl4pPr marL="1512189" indent="0">
              <a:buNone/>
              <a:defRPr sz="1544"/>
            </a:lvl4pPr>
            <a:lvl5pPr marL="2016252" indent="0">
              <a:buNone/>
              <a:defRPr sz="1544"/>
            </a:lvl5pPr>
            <a:lvl6pPr marL="2520315" indent="0">
              <a:buNone/>
              <a:defRPr sz="1544"/>
            </a:lvl6pPr>
            <a:lvl7pPr marL="3024378" indent="0">
              <a:buNone/>
              <a:defRPr sz="1544"/>
            </a:lvl7pPr>
            <a:lvl8pPr marL="3528441" indent="0">
              <a:buNone/>
              <a:defRPr sz="1544"/>
            </a:lvl8pPr>
            <a:lvl9pPr marL="4032504" indent="0">
              <a:buNone/>
              <a:defRPr sz="1544"/>
            </a:lvl9pPr>
          </a:lstStyle>
          <a:p>
            <a:pPr lvl="0"/>
            <a:r>
              <a:rPr lang="en-US"/>
              <a:t>Click to edit Master text styles</a:t>
            </a:r>
          </a:p>
        </p:txBody>
      </p:sp>
    </p:spTree>
    <p:extLst>
      <p:ext uri="{BB962C8B-B14F-4D97-AF65-F5344CB8AC3E}">
        <p14:creationId xmlns:p14="http://schemas.microsoft.com/office/powerpoint/2010/main" val="2343582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31208" y="5686701"/>
            <a:ext cx="2521118" cy="1540257"/>
          </a:xfrm>
        </p:spPr>
        <p:txBody>
          <a:bodyPr/>
          <a:lstStyle>
            <a:lvl1pPr>
              <a:defRPr sz="3087"/>
            </a:lvl1pPr>
            <a:lvl2pPr>
              <a:defRPr sz="2646"/>
            </a:lvl2pPr>
            <a:lvl3pPr>
              <a:defRPr sz="2205"/>
            </a:lvl3pPr>
            <a:lvl4pPr>
              <a:defRPr sz="1985"/>
            </a:lvl4pPr>
            <a:lvl5pPr>
              <a:defRPr sz="1985"/>
            </a:lvl5pPr>
            <a:lvl6pPr>
              <a:defRPr sz="1985"/>
            </a:lvl6pPr>
            <a:lvl7pPr>
              <a:defRPr sz="1985"/>
            </a:lvl7pPr>
            <a:lvl8pPr>
              <a:defRPr sz="1985"/>
            </a:lvl8pPr>
            <a:lvl9pPr>
              <a:defRPr sz="198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3330549" y="5686701"/>
            <a:ext cx="2521118" cy="1540257"/>
          </a:xfrm>
        </p:spPr>
        <p:txBody>
          <a:bodyPr/>
          <a:lstStyle>
            <a:lvl1pPr>
              <a:defRPr sz="3087"/>
            </a:lvl1pPr>
            <a:lvl2pPr>
              <a:defRPr sz="2646"/>
            </a:lvl2pPr>
            <a:lvl3pPr>
              <a:defRPr sz="2205"/>
            </a:lvl3pPr>
            <a:lvl4pPr>
              <a:defRPr sz="1985"/>
            </a:lvl4pPr>
            <a:lvl5pPr>
              <a:defRPr sz="1985"/>
            </a:lvl5pPr>
            <a:lvl6pPr>
              <a:defRPr sz="1985"/>
            </a:lvl6pPr>
            <a:lvl7pPr>
              <a:defRPr sz="1985"/>
            </a:lvl7pPr>
            <a:lvl8pPr>
              <a:defRPr sz="1985"/>
            </a:lvl8pPr>
            <a:lvl9pPr>
              <a:defRPr sz="198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65703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4670" y="302801"/>
            <a:ext cx="9624060" cy="1260211"/>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534670" y="1692533"/>
            <a:ext cx="4724775" cy="705367"/>
          </a:xfrm>
        </p:spPr>
        <p:txBody>
          <a:bodyPr anchor="b"/>
          <a:lstStyle>
            <a:lvl1pPr marL="0" indent="0">
              <a:buNone/>
              <a:defRPr sz="2646" b="1"/>
            </a:lvl1pPr>
            <a:lvl2pPr marL="504063" indent="0">
              <a:buNone/>
              <a:defRPr sz="2205" b="1"/>
            </a:lvl2pPr>
            <a:lvl3pPr marL="1008126" indent="0">
              <a:buNone/>
              <a:defRPr sz="1985" b="1"/>
            </a:lvl3pPr>
            <a:lvl4pPr marL="1512189" indent="0">
              <a:buNone/>
              <a:defRPr sz="1764" b="1"/>
            </a:lvl4pPr>
            <a:lvl5pPr marL="2016252" indent="0">
              <a:buNone/>
              <a:defRPr sz="1764" b="1"/>
            </a:lvl5pPr>
            <a:lvl6pPr marL="2520315" indent="0">
              <a:buNone/>
              <a:defRPr sz="1764" b="1"/>
            </a:lvl6pPr>
            <a:lvl7pPr marL="3024378" indent="0">
              <a:buNone/>
              <a:defRPr sz="1764" b="1"/>
            </a:lvl7pPr>
            <a:lvl8pPr marL="3528441" indent="0">
              <a:buNone/>
              <a:defRPr sz="1764" b="1"/>
            </a:lvl8pPr>
            <a:lvl9pPr marL="4032504" indent="0">
              <a:buNone/>
              <a:defRPr sz="1764" b="1"/>
            </a:lvl9pPr>
          </a:lstStyle>
          <a:p>
            <a:pPr lvl="0"/>
            <a:r>
              <a:rPr lang="en-US"/>
              <a:t>Click to edit Master text styles</a:t>
            </a:r>
          </a:p>
        </p:txBody>
      </p:sp>
      <p:sp>
        <p:nvSpPr>
          <p:cNvPr id="4" name="Content Placeholder 3"/>
          <p:cNvSpPr>
            <a:spLocks noGrp="1"/>
          </p:cNvSpPr>
          <p:nvPr>
            <p:ph sz="half" idx="2"/>
          </p:nvPr>
        </p:nvSpPr>
        <p:spPr>
          <a:xfrm>
            <a:off x="534670" y="2397901"/>
            <a:ext cx="4724775" cy="4356478"/>
          </a:xfrm>
        </p:spPr>
        <p:txBody>
          <a:bodyPr/>
          <a:lstStyle>
            <a:lvl1pPr>
              <a:defRPr sz="2646"/>
            </a:lvl1pPr>
            <a:lvl2pPr>
              <a:defRPr sz="2205"/>
            </a:lvl2pPr>
            <a:lvl3pPr>
              <a:defRPr sz="1985"/>
            </a:lvl3pPr>
            <a:lvl4pPr>
              <a:defRPr sz="1764"/>
            </a:lvl4pPr>
            <a:lvl5pPr>
              <a:defRPr sz="1764"/>
            </a:lvl5pPr>
            <a:lvl6pPr>
              <a:defRPr sz="1764"/>
            </a:lvl6pPr>
            <a:lvl7pPr>
              <a:defRPr sz="1764"/>
            </a:lvl7pPr>
            <a:lvl8pPr>
              <a:defRPr sz="1764"/>
            </a:lvl8pPr>
            <a:lvl9pPr>
              <a:defRPr sz="176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432099" y="1692533"/>
            <a:ext cx="4726631" cy="705367"/>
          </a:xfrm>
        </p:spPr>
        <p:txBody>
          <a:bodyPr anchor="b"/>
          <a:lstStyle>
            <a:lvl1pPr marL="0" indent="0">
              <a:buNone/>
              <a:defRPr sz="2646" b="1"/>
            </a:lvl1pPr>
            <a:lvl2pPr marL="504063" indent="0">
              <a:buNone/>
              <a:defRPr sz="2205" b="1"/>
            </a:lvl2pPr>
            <a:lvl3pPr marL="1008126" indent="0">
              <a:buNone/>
              <a:defRPr sz="1985" b="1"/>
            </a:lvl3pPr>
            <a:lvl4pPr marL="1512189" indent="0">
              <a:buNone/>
              <a:defRPr sz="1764" b="1"/>
            </a:lvl4pPr>
            <a:lvl5pPr marL="2016252" indent="0">
              <a:buNone/>
              <a:defRPr sz="1764" b="1"/>
            </a:lvl5pPr>
            <a:lvl6pPr marL="2520315" indent="0">
              <a:buNone/>
              <a:defRPr sz="1764" b="1"/>
            </a:lvl6pPr>
            <a:lvl7pPr marL="3024378" indent="0">
              <a:buNone/>
              <a:defRPr sz="1764" b="1"/>
            </a:lvl7pPr>
            <a:lvl8pPr marL="3528441" indent="0">
              <a:buNone/>
              <a:defRPr sz="1764" b="1"/>
            </a:lvl8pPr>
            <a:lvl9pPr marL="4032504" indent="0">
              <a:buNone/>
              <a:defRPr sz="1764" b="1"/>
            </a:lvl9pPr>
          </a:lstStyle>
          <a:p>
            <a:pPr lvl="0"/>
            <a:r>
              <a:rPr lang="en-US"/>
              <a:t>Click to edit Master text styles</a:t>
            </a:r>
          </a:p>
        </p:txBody>
      </p:sp>
      <p:sp>
        <p:nvSpPr>
          <p:cNvPr id="6" name="Content Placeholder 5"/>
          <p:cNvSpPr>
            <a:spLocks noGrp="1"/>
          </p:cNvSpPr>
          <p:nvPr>
            <p:ph sz="quarter" idx="4"/>
          </p:nvPr>
        </p:nvSpPr>
        <p:spPr>
          <a:xfrm>
            <a:off x="5432099" y="2397901"/>
            <a:ext cx="4726631" cy="4356478"/>
          </a:xfrm>
        </p:spPr>
        <p:txBody>
          <a:bodyPr/>
          <a:lstStyle>
            <a:lvl1pPr>
              <a:defRPr sz="2646"/>
            </a:lvl1pPr>
            <a:lvl2pPr>
              <a:defRPr sz="2205"/>
            </a:lvl2pPr>
            <a:lvl3pPr>
              <a:defRPr sz="1985"/>
            </a:lvl3pPr>
            <a:lvl4pPr>
              <a:defRPr sz="1764"/>
            </a:lvl4pPr>
            <a:lvl5pPr>
              <a:defRPr sz="1764"/>
            </a:lvl5pPr>
            <a:lvl6pPr>
              <a:defRPr sz="1764"/>
            </a:lvl6pPr>
            <a:lvl7pPr>
              <a:defRPr sz="1764"/>
            </a:lvl7pPr>
            <a:lvl8pPr>
              <a:defRPr sz="1764"/>
            </a:lvl8pPr>
            <a:lvl9pPr>
              <a:defRPr sz="176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3873938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emf"/></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image" Target="../media/image3.emf"/><Relationship Id="rId5" Type="http://schemas.openxmlformats.org/officeDocument/2006/relationships/image" Target="../media/image2.emf"/><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image" Target="../media/image4.jpeg"/><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0"/>
            <a:ext cx="10693400" cy="7561263"/>
          </a:xfrm>
          <a:prstGeom prst="rect">
            <a:avLst/>
          </a:prstGeom>
          <a:solidFill>
            <a:srgbClr val="F9B4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9964" y="2991057"/>
            <a:ext cx="2141756" cy="2026505"/>
          </a:xfrm>
          <a:prstGeom prst="rect">
            <a:avLst/>
          </a:prstGeom>
        </p:spPr>
      </p:pic>
      <p:pic>
        <p:nvPicPr>
          <p:cNvPr id="10" name="Picture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22164" y="6948983"/>
            <a:ext cx="2844316" cy="336711"/>
          </a:xfrm>
          <a:prstGeom prst="rect">
            <a:avLst/>
          </a:prstGeom>
        </p:spPr>
      </p:pic>
      <p:sp>
        <p:nvSpPr>
          <p:cNvPr id="2" name="MSIPCMContentMarking" descr="{&quot;HashCode&quot;:-2130211288,&quot;Placement&quot;:&quot;Header&quot;,&quot;Top&quot;:0.0,&quot;Left&quot;:652.990051,&quot;SlideWidth&quot;:842,&quot;SlideHeight&quot;:595}">
            <a:extLst>
              <a:ext uri="{FF2B5EF4-FFF2-40B4-BE49-F238E27FC236}">
                <a16:creationId xmlns:a16="http://schemas.microsoft.com/office/drawing/2014/main" id="{FEC70EBF-6D09-4098-8A3F-184D9F76567E}"/>
              </a:ext>
            </a:extLst>
          </p:cNvPr>
          <p:cNvSpPr txBox="1"/>
          <p:nvPr userDrawn="1"/>
        </p:nvSpPr>
        <p:spPr>
          <a:xfrm>
            <a:off x="8292974" y="0"/>
            <a:ext cx="2400426" cy="262344"/>
          </a:xfrm>
          <a:prstGeom prst="rect">
            <a:avLst/>
          </a:prstGeom>
          <a:noFill/>
        </p:spPr>
        <p:txBody>
          <a:bodyPr vert="horz" wrap="square" lIns="0" tIns="0" rIns="0" bIns="0" rtlCol="0" anchor="ctr" anchorCtr="1">
            <a:spAutoFit/>
          </a:bodyPr>
          <a:lstStyle/>
          <a:p>
            <a:pPr algn="r">
              <a:spcBef>
                <a:spcPts val="0"/>
              </a:spcBef>
              <a:spcAft>
                <a:spcPts val="0"/>
              </a:spcAft>
            </a:pPr>
            <a:r>
              <a:rPr lang="en-GB" sz="1000">
                <a:solidFill>
                  <a:srgbClr val="FF8C00"/>
                </a:solidFill>
                <a:latin typeface="Calibri" panose="020F0502020204030204" pitchFamily="34" charset="0"/>
              </a:rPr>
              <a:t>Information Classification: CONTROLLED</a:t>
            </a:r>
          </a:p>
        </p:txBody>
      </p:sp>
    </p:spTree>
    <p:extLst>
      <p:ext uri="{BB962C8B-B14F-4D97-AF65-F5344CB8AC3E}">
        <p14:creationId xmlns:p14="http://schemas.microsoft.com/office/powerpoint/2010/main" val="3043708556"/>
      </p:ext>
    </p:extLst>
  </p:cSld>
  <p:clrMap bg1="lt1" tx1="dk1" bg2="lt2" tx2="dk2" accent1="accent1" accent2="accent2" accent3="accent3" accent4="accent4" accent5="accent5" accent6="accent6" hlink="hlink" folHlink="folHlink"/>
  <p:sldLayoutIdLst>
    <p:sldLayoutId id="2147483653"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78108" y="108223"/>
            <a:ext cx="9212391" cy="813121"/>
          </a:xfrm>
          <a:prstGeom prst="rect">
            <a:avLst/>
          </a:prstGeom>
        </p:spPr>
        <p:txBody>
          <a:bodyPr vert="horz" lIns="91440" tIns="45720" rIns="91440" bIns="45720" rtlCol="0" anchor="ctr">
            <a:normAutofit/>
          </a:bodyPr>
          <a:lstStyle/>
          <a:p>
            <a:r>
              <a:rPr lang="en-US" dirty="0"/>
              <a:t>Click to edit Master title style</a:t>
            </a:r>
            <a:endParaRPr lang="en-GB" dirty="0"/>
          </a:p>
        </p:txBody>
      </p:sp>
      <p:pic>
        <p:nvPicPr>
          <p:cNvPr id="8" name="Picture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22164" y="6948983"/>
            <a:ext cx="2844316" cy="336711"/>
          </a:xfrm>
          <a:prstGeom prst="rect">
            <a:avLst/>
          </a:prstGeom>
        </p:spPr>
      </p:pic>
      <p:pic>
        <p:nvPicPr>
          <p:cNvPr id="5" name="Picture 4"/>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41932" y="321987"/>
            <a:ext cx="1220041" cy="1154388"/>
          </a:xfrm>
          <a:prstGeom prst="rect">
            <a:avLst/>
          </a:prstGeom>
        </p:spPr>
      </p:pic>
      <p:sp>
        <p:nvSpPr>
          <p:cNvPr id="3" name="MSIPCMContentMarking" descr="{&quot;HashCode&quot;:-2130211288,&quot;Placement&quot;:&quot;Header&quot;,&quot;Top&quot;:0.0,&quot;Left&quot;:652.990051,&quot;SlideWidth&quot;:842,&quot;SlideHeight&quot;:595}">
            <a:extLst>
              <a:ext uri="{FF2B5EF4-FFF2-40B4-BE49-F238E27FC236}">
                <a16:creationId xmlns:a16="http://schemas.microsoft.com/office/drawing/2014/main" id="{94D1280C-A484-47C2-8282-FEF4D4CD25F0}"/>
              </a:ext>
            </a:extLst>
          </p:cNvPr>
          <p:cNvSpPr txBox="1"/>
          <p:nvPr userDrawn="1"/>
        </p:nvSpPr>
        <p:spPr>
          <a:xfrm>
            <a:off x="8292974" y="0"/>
            <a:ext cx="2400426" cy="262344"/>
          </a:xfrm>
          <a:prstGeom prst="rect">
            <a:avLst/>
          </a:prstGeom>
          <a:noFill/>
        </p:spPr>
        <p:txBody>
          <a:bodyPr vert="horz" wrap="square" lIns="0" tIns="0" rIns="0" bIns="0" rtlCol="0" anchor="ctr" anchorCtr="1">
            <a:spAutoFit/>
          </a:bodyPr>
          <a:lstStyle/>
          <a:p>
            <a:pPr algn="r">
              <a:spcBef>
                <a:spcPts val="0"/>
              </a:spcBef>
              <a:spcAft>
                <a:spcPts val="0"/>
              </a:spcAft>
            </a:pPr>
            <a:r>
              <a:rPr lang="en-GB" sz="1000">
                <a:solidFill>
                  <a:srgbClr val="FF8C00"/>
                </a:solidFill>
                <a:latin typeface="Calibri" panose="020F0502020204030204" pitchFamily="34" charset="0"/>
              </a:rPr>
              <a:t>Information Classification: CONTROLLED</a:t>
            </a:r>
          </a:p>
        </p:txBody>
      </p:sp>
    </p:spTree>
    <p:extLst>
      <p:ext uri="{BB962C8B-B14F-4D97-AF65-F5344CB8AC3E}">
        <p14:creationId xmlns:p14="http://schemas.microsoft.com/office/powerpoint/2010/main" val="1884936301"/>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70" r:id="rId3"/>
  </p:sldLayoutIdLst>
  <p:txStyles>
    <p:titleStyle>
      <a:lvl1pPr algn="l" defTabSz="914400" rtl="0" eaLnBrk="1" latinLnBrk="0" hangingPunct="1">
        <a:spcBef>
          <a:spcPct val="0"/>
        </a:spcBef>
        <a:buNone/>
        <a:defRPr sz="4000" b="1" kern="1200">
          <a:solidFill>
            <a:srgbClr val="F9B418"/>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1"/>
            <a:ext cx="10693400" cy="7671219"/>
          </a:xfrm>
          <a:prstGeom prst="rect">
            <a:avLst/>
          </a:prstGeom>
        </p:spPr>
      </p:pic>
      <p:sp>
        <p:nvSpPr>
          <p:cNvPr id="64541" name="Rectangle 29"/>
          <p:cNvSpPr>
            <a:spLocks noGrp="1" noChangeArrowheads="1"/>
          </p:cNvSpPr>
          <p:nvPr>
            <p:ph type="title"/>
          </p:nvPr>
        </p:nvSpPr>
        <p:spPr bwMode="auto">
          <a:xfrm>
            <a:off x="768320" y="2308395"/>
            <a:ext cx="6564294" cy="25396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64542" name="Rectangle 30"/>
          <p:cNvSpPr>
            <a:spLocks noGrp="1" noChangeArrowheads="1"/>
          </p:cNvSpPr>
          <p:nvPr>
            <p:ph type="body" idx="1"/>
          </p:nvPr>
        </p:nvSpPr>
        <p:spPr bwMode="auto">
          <a:xfrm>
            <a:off x="766992" y="5117865"/>
            <a:ext cx="4885234" cy="1283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p:txBody>
      </p:sp>
      <p:sp>
        <p:nvSpPr>
          <p:cNvPr id="3" name="TextBox 2"/>
          <p:cNvSpPr txBox="1"/>
          <p:nvPr userDrawn="1"/>
        </p:nvSpPr>
        <p:spPr>
          <a:xfrm>
            <a:off x="763814" y="7121193"/>
            <a:ext cx="5414594" cy="329962"/>
          </a:xfrm>
          <a:prstGeom prst="rect">
            <a:avLst/>
          </a:prstGeom>
          <a:noFill/>
          <a:ln>
            <a:noFill/>
          </a:ln>
        </p:spPr>
        <p:txBody>
          <a:bodyPr wrap="square" rtlCol="0">
            <a:spAutoFit/>
          </a:bodyPr>
          <a:lstStyle/>
          <a:p>
            <a:r>
              <a:rPr lang="en-GB" sz="1544" b="1">
                <a:latin typeface="Verdana" panose="020B0604030504040204" pitchFamily="34" charset="0"/>
              </a:rPr>
              <a:t>www.cornwall.gov.uk</a:t>
            </a:r>
          </a:p>
        </p:txBody>
      </p:sp>
      <p:sp>
        <p:nvSpPr>
          <p:cNvPr id="4" name="MSIPCMContentMarking" descr="{&quot;HashCode&quot;:-2130211288,&quot;Placement&quot;:&quot;Header&quot;,&quot;Top&quot;:0.0,&quot;Left&quot;:652.990051,&quot;SlideWidth&quot;:842,&quot;SlideHeight&quot;:595}">
            <a:extLst>
              <a:ext uri="{FF2B5EF4-FFF2-40B4-BE49-F238E27FC236}">
                <a16:creationId xmlns:a16="http://schemas.microsoft.com/office/drawing/2014/main" id="{17B4412C-DE7B-6605-539F-FEB50196831E}"/>
              </a:ext>
            </a:extLst>
          </p:cNvPr>
          <p:cNvSpPr txBox="1"/>
          <p:nvPr userDrawn="1"/>
        </p:nvSpPr>
        <p:spPr>
          <a:xfrm>
            <a:off x="8292974" y="0"/>
            <a:ext cx="2400426" cy="262344"/>
          </a:xfrm>
          <a:prstGeom prst="rect">
            <a:avLst/>
          </a:prstGeom>
          <a:noFill/>
        </p:spPr>
        <p:txBody>
          <a:bodyPr vert="horz" wrap="square" lIns="0" tIns="0" rIns="0" bIns="0" rtlCol="0" anchor="ctr" anchorCtr="1">
            <a:spAutoFit/>
          </a:bodyPr>
          <a:lstStyle/>
          <a:p>
            <a:pPr algn="r">
              <a:spcBef>
                <a:spcPts val="0"/>
              </a:spcBef>
              <a:spcAft>
                <a:spcPts val="0"/>
              </a:spcAft>
            </a:pPr>
            <a:r>
              <a:rPr lang="en-GB" sz="1000">
                <a:solidFill>
                  <a:srgbClr val="FF8C00"/>
                </a:solidFill>
                <a:latin typeface="Calibri" panose="020F0502020204030204" pitchFamily="34" charset="0"/>
              </a:rPr>
              <a:t>Information Classification: CONTROLLED</a:t>
            </a:r>
          </a:p>
        </p:txBody>
      </p:sp>
    </p:spTree>
    <p:extLst>
      <p:ext uri="{BB962C8B-B14F-4D97-AF65-F5344CB8AC3E}">
        <p14:creationId xmlns:p14="http://schemas.microsoft.com/office/powerpoint/2010/main" val="3763723053"/>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txStyles>
    <p:titleStyle>
      <a:lvl1pPr algn="l" rtl="0" eaLnBrk="0" fontAlgn="base" hangingPunct="0">
        <a:spcBef>
          <a:spcPct val="0"/>
        </a:spcBef>
        <a:spcAft>
          <a:spcPct val="0"/>
        </a:spcAft>
        <a:defRPr sz="3528" b="1">
          <a:solidFill>
            <a:schemeClr val="tx2"/>
          </a:solidFill>
          <a:latin typeface="+mj-lt"/>
          <a:ea typeface="+mj-ea"/>
          <a:cs typeface="+mj-cs"/>
        </a:defRPr>
      </a:lvl1pPr>
      <a:lvl2pPr algn="l" rtl="0" eaLnBrk="0" fontAlgn="base" hangingPunct="0">
        <a:spcBef>
          <a:spcPct val="0"/>
        </a:spcBef>
        <a:spcAft>
          <a:spcPct val="0"/>
        </a:spcAft>
        <a:defRPr sz="3528" b="1">
          <a:solidFill>
            <a:schemeClr val="tx2"/>
          </a:solidFill>
          <a:latin typeface="Verdana" pitchFamily="34" charset="0"/>
        </a:defRPr>
      </a:lvl2pPr>
      <a:lvl3pPr algn="l" rtl="0" eaLnBrk="0" fontAlgn="base" hangingPunct="0">
        <a:spcBef>
          <a:spcPct val="0"/>
        </a:spcBef>
        <a:spcAft>
          <a:spcPct val="0"/>
        </a:spcAft>
        <a:defRPr sz="3528" b="1">
          <a:solidFill>
            <a:schemeClr val="tx2"/>
          </a:solidFill>
          <a:latin typeface="Verdana" pitchFamily="34" charset="0"/>
        </a:defRPr>
      </a:lvl3pPr>
      <a:lvl4pPr algn="l" rtl="0" eaLnBrk="0" fontAlgn="base" hangingPunct="0">
        <a:spcBef>
          <a:spcPct val="0"/>
        </a:spcBef>
        <a:spcAft>
          <a:spcPct val="0"/>
        </a:spcAft>
        <a:defRPr sz="3528" b="1">
          <a:solidFill>
            <a:schemeClr val="tx2"/>
          </a:solidFill>
          <a:latin typeface="Verdana" pitchFamily="34" charset="0"/>
        </a:defRPr>
      </a:lvl4pPr>
      <a:lvl5pPr algn="l" rtl="0" eaLnBrk="0" fontAlgn="base" hangingPunct="0">
        <a:spcBef>
          <a:spcPct val="0"/>
        </a:spcBef>
        <a:spcAft>
          <a:spcPct val="0"/>
        </a:spcAft>
        <a:defRPr sz="3528" b="1">
          <a:solidFill>
            <a:schemeClr val="tx2"/>
          </a:solidFill>
          <a:latin typeface="Verdana" pitchFamily="34" charset="0"/>
        </a:defRPr>
      </a:lvl5pPr>
      <a:lvl6pPr marL="504063" algn="l" rtl="0" eaLnBrk="0" fontAlgn="base" hangingPunct="0">
        <a:spcBef>
          <a:spcPct val="0"/>
        </a:spcBef>
        <a:spcAft>
          <a:spcPct val="0"/>
        </a:spcAft>
        <a:defRPr sz="3528" b="1">
          <a:solidFill>
            <a:schemeClr val="tx2"/>
          </a:solidFill>
          <a:latin typeface="Verdana" pitchFamily="34" charset="0"/>
        </a:defRPr>
      </a:lvl6pPr>
      <a:lvl7pPr marL="1008126" algn="l" rtl="0" eaLnBrk="0" fontAlgn="base" hangingPunct="0">
        <a:spcBef>
          <a:spcPct val="0"/>
        </a:spcBef>
        <a:spcAft>
          <a:spcPct val="0"/>
        </a:spcAft>
        <a:defRPr sz="3528" b="1">
          <a:solidFill>
            <a:schemeClr val="tx2"/>
          </a:solidFill>
          <a:latin typeface="Verdana" pitchFamily="34" charset="0"/>
        </a:defRPr>
      </a:lvl7pPr>
      <a:lvl8pPr marL="1512189" algn="l" rtl="0" eaLnBrk="0" fontAlgn="base" hangingPunct="0">
        <a:spcBef>
          <a:spcPct val="0"/>
        </a:spcBef>
        <a:spcAft>
          <a:spcPct val="0"/>
        </a:spcAft>
        <a:defRPr sz="3528" b="1">
          <a:solidFill>
            <a:schemeClr val="tx2"/>
          </a:solidFill>
          <a:latin typeface="Verdana" pitchFamily="34" charset="0"/>
        </a:defRPr>
      </a:lvl8pPr>
      <a:lvl9pPr marL="2016252" algn="l" rtl="0" eaLnBrk="0" fontAlgn="base" hangingPunct="0">
        <a:spcBef>
          <a:spcPct val="0"/>
        </a:spcBef>
        <a:spcAft>
          <a:spcPct val="0"/>
        </a:spcAft>
        <a:defRPr sz="3528" b="1">
          <a:solidFill>
            <a:schemeClr val="tx2"/>
          </a:solidFill>
          <a:latin typeface="Verdana" pitchFamily="34" charset="0"/>
        </a:defRPr>
      </a:lvl9pPr>
    </p:titleStyle>
    <p:bodyStyle>
      <a:lvl1pPr algn="l" rtl="0" eaLnBrk="0" fontAlgn="base" hangingPunct="0">
        <a:spcBef>
          <a:spcPct val="20000"/>
        </a:spcBef>
        <a:spcAft>
          <a:spcPct val="0"/>
        </a:spcAft>
        <a:defRPr sz="1764" b="1">
          <a:solidFill>
            <a:schemeClr val="tx1"/>
          </a:solidFill>
          <a:latin typeface="+mn-lt"/>
          <a:ea typeface="+mn-ea"/>
          <a:cs typeface="+mn-cs"/>
        </a:defRPr>
      </a:lvl1pPr>
      <a:lvl2pPr marL="197775" algn="l" rtl="0" eaLnBrk="0" fontAlgn="base" hangingPunct="0">
        <a:spcBef>
          <a:spcPct val="20000"/>
        </a:spcBef>
        <a:spcAft>
          <a:spcPct val="0"/>
        </a:spcAft>
        <a:defRPr sz="1764" b="1">
          <a:solidFill>
            <a:schemeClr val="tx1"/>
          </a:solidFill>
          <a:latin typeface="+mn-lt"/>
        </a:defRPr>
      </a:lvl2pPr>
      <a:lvl3pPr marL="1358170" indent="-252032" algn="l" rtl="0" eaLnBrk="0" fontAlgn="base" hangingPunct="0">
        <a:spcBef>
          <a:spcPct val="20000"/>
        </a:spcBef>
        <a:spcAft>
          <a:spcPct val="0"/>
        </a:spcAft>
        <a:buChar char="•"/>
        <a:defRPr sz="2646">
          <a:solidFill>
            <a:schemeClr val="tx1"/>
          </a:solidFill>
          <a:latin typeface="+mn-lt"/>
        </a:defRPr>
      </a:lvl3pPr>
      <a:lvl4pPr marL="1807977" indent="-252032" algn="l" rtl="0" eaLnBrk="0" fontAlgn="base" hangingPunct="0">
        <a:spcBef>
          <a:spcPct val="20000"/>
        </a:spcBef>
        <a:spcAft>
          <a:spcPct val="0"/>
        </a:spcAft>
        <a:buChar char="–"/>
        <a:defRPr sz="2205">
          <a:solidFill>
            <a:schemeClr val="tx1"/>
          </a:solidFill>
          <a:latin typeface="+mn-lt"/>
        </a:defRPr>
      </a:lvl4pPr>
      <a:lvl5pPr marL="2268284" indent="-252032" algn="l" rtl="0" eaLnBrk="0" fontAlgn="base" hangingPunct="0">
        <a:spcBef>
          <a:spcPct val="20000"/>
        </a:spcBef>
        <a:spcAft>
          <a:spcPct val="0"/>
        </a:spcAft>
        <a:buChar char="»"/>
        <a:defRPr sz="2205">
          <a:solidFill>
            <a:schemeClr val="tx1"/>
          </a:solidFill>
          <a:latin typeface="+mn-lt"/>
        </a:defRPr>
      </a:lvl5pPr>
      <a:lvl6pPr marL="2772347" indent="-252032" algn="l" rtl="0" eaLnBrk="0" fontAlgn="base" hangingPunct="0">
        <a:spcBef>
          <a:spcPct val="20000"/>
        </a:spcBef>
        <a:spcAft>
          <a:spcPct val="0"/>
        </a:spcAft>
        <a:buChar char="»"/>
        <a:defRPr sz="2205">
          <a:solidFill>
            <a:schemeClr val="tx1"/>
          </a:solidFill>
          <a:latin typeface="+mn-lt"/>
        </a:defRPr>
      </a:lvl6pPr>
      <a:lvl7pPr marL="3276410" indent="-252032" algn="l" rtl="0" eaLnBrk="0" fontAlgn="base" hangingPunct="0">
        <a:spcBef>
          <a:spcPct val="20000"/>
        </a:spcBef>
        <a:spcAft>
          <a:spcPct val="0"/>
        </a:spcAft>
        <a:buChar char="»"/>
        <a:defRPr sz="2205">
          <a:solidFill>
            <a:schemeClr val="tx1"/>
          </a:solidFill>
          <a:latin typeface="+mn-lt"/>
        </a:defRPr>
      </a:lvl7pPr>
      <a:lvl8pPr marL="3780473" indent="-252032" algn="l" rtl="0" eaLnBrk="0" fontAlgn="base" hangingPunct="0">
        <a:spcBef>
          <a:spcPct val="20000"/>
        </a:spcBef>
        <a:spcAft>
          <a:spcPct val="0"/>
        </a:spcAft>
        <a:buChar char="»"/>
        <a:defRPr sz="2205">
          <a:solidFill>
            <a:schemeClr val="tx1"/>
          </a:solidFill>
          <a:latin typeface="+mn-lt"/>
        </a:defRPr>
      </a:lvl8pPr>
      <a:lvl9pPr marL="4284536" indent="-252032" algn="l" rtl="0" eaLnBrk="0" fontAlgn="base" hangingPunct="0">
        <a:spcBef>
          <a:spcPct val="20000"/>
        </a:spcBef>
        <a:spcAft>
          <a:spcPct val="0"/>
        </a:spcAft>
        <a:buChar char="»"/>
        <a:defRPr sz="2205">
          <a:solidFill>
            <a:schemeClr val="tx1"/>
          </a:solidFill>
          <a:latin typeface="+mn-lt"/>
        </a:defRPr>
      </a:lvl9pPr>
    </p:bodyStyle>
    <p:otherStyle>
      <a:defPPr>
        <a:defRPr lang="en-US"/>
      </a:defPPr>
      <a:lvl1pPr marL="0" algn="l" defTabSz="1008126" rtl="0" eaLnBrk="1" latinLnBrk="0" hangingPunct="1">
        <a:defRPr sz="1985" kern="1200">
          <a:solidFill>
            <a:schemeClr val="tx1"/>
          </a:solidFill>
          <a:latin typeface="+mn-lt"/>
          <a:ea typeface="+mn-ea"/>
          <a:cs typeface="+mn-cs"/>
        </a:defRPr>
      </a:lvl1pPr>
      <a:lvl2pPr marL="504063" algn="l" defTabSz="1008126" rtl="0" eaLnBrk="1" latinLnBrk="0" hangingPunct="1">
        <a:defRPr sz="1985" kern="1200">
          <a:solidFill>
            <a:schemeClr val="tx1"/>
          </a:solidFill>
          <a:latin typeface="+mn-lt"/>
          <a:ea typeface="+mn-ea"/>
          <a:cs typeface="+mn-cs"/>
        </a:defRPr>
      </a:lvl2pPr>
      <a:lvl3pPr marL="1008126" algn="l" defTabSz="1008126" rtl="0" eaLnBrk="1" latinLnBrk="0" hangingPunct="1">
        <a:defRPr sz="1985" kern="1200">
          <a:solidFill>
            <a:schemeClr val="tx1"/>
          </a:solidFill>
          <a:latin typeface="+mn-lt"/>
          <a:ea typeface="+mn-ea"/>
          <a:cs typeface="+mn-cs"/>
        </a:defRPr>
      </a:lvl3pPr>
      <a:lvl4pPr marL="1512189" algn="l" defTabSz="1008126" rtl="0" eaLnBrk="1" latinLnBrk="0" hangingPunct="1">
        <a:defRPr sz="1985" kern="1200">
          <a:solidFill>
            <a:schemeClr val="tx1"/>
          </a:solidFill>
          <a:latin typeface="+mn-lt"/>
          <a:ea typeface="+mn-ea"/>
          <a:cs typeface="+mn-cs"/>
        </a:defRPr>
      </a:lvl4pPr>
      <a:lvl5pPr marL="2016252" algn="l" defTabSz="1008126" rtl="0" eaLnBrk="1" latinLnBrk="0" hangingPunct="1">
        <a:defRPr sz="1985" kern="1200">
          <a:solidFill>
            <a:schemeClr val="tx1"/>
          </a:solidFill>
          <a:latin typeface="+mn-lt"/>
          <a:ea typeface="+mn-ea"/>
          <a:cs typeface="+mn-cs"/>
        </a:defRPr>
      </a:lvl5pPr>
      <a:lvl6pPr marL="2520315" algn="l" defTabSz="1008126" rtl="0" eaLnBrk="1" latinLnBrk="0" hangingPunct="1">
        <a:defRPr sz="1985" kern="1200">
          <a:solidFill>
            <a:schemeClr val="tx1"/>
          </a:solidFill>
          <a:latin typeface="+mn-lt"/>
          <a:ea typeface="+mn-ea"/>
          <a:cs typeface="+mn-cs"/>
        </a:defRPr>
      </a:lvl6pPr>
      <a:lvl7pPr marL="3024378" algn="l" defTabSz="1008126" rtl="0" eaLnBrk="1" latinLnBrk="0" hangingPunct="1">
        <a:defRPr sz="1985" kern="1200">
          <a:solidFill>
            <a:schemeClr val="tx1"/>
          </a:solidFill>
          <a:latin typeface="+mn-lt"/>
          <a:ea typeface="+mn-ea"/>
          <a:cs typeface="+mn-cs"/>
        </a:defRPr>
      </a:lvl7pPr>
      <a:lvl8pPr marL="3528441" algn="l" defTabSz="1008126" rtl="0" eaLnBrk="1" latinLnBrk="0" hangingPunct="1">
        <a:defRPr sz="1985" kern="1200">
          <a:solidFill>
            <a:schemeClr val="tx1"/>
          </a:solidFill>
          <a:latin typeface="+mn-lt"/>
          <a:ea typeface="+mn-ea"/>
          <a:cs typeface="+mn-cs"/>
        </a:defRPr>
      </a:lvl8pPr>
      <a:lvl9pPr marL="4032504" algn="l" defTabSz="1008126" rtl="0" eaLnBrk="1" latinLnBrk="0" hangingPunct="1">
        <a:defRPr sz="19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8F9A500-9C26-0DE6-2433-DED4CD8AD5C6}"/>
              </a:ext>
            </a:extLst>
          </p:cNvPr>
          <p:cNvPicPr>
            <a:picLocks noChangeAspect="1"/>
          </p:cNvPicPr>
          <p:nvPr/>
        </p:nvPicPr>
        <p:blipFill rotWithShape="1">
          <a:blip r:embed="rId3"/>
          <a:srcRect t="2179" r="-2" b="3527"/>
          <a:stretch/>
        </p:blipFill>
        <p:spPr>
          <a:xfrm>
            <a:off x="-6264" y="-179809"/>
            <a:ext cx="10652846" cy="7741072"/>
          </a:xfrm>
          <a:prstGeom prst="rect">
            <a:avLst/>
          </a:prstGeom>
          <a:noFill/>
        </p:spPr>
      </p:pic>
      <p:sp>
        <p:nvSpPr>
          <p:cNvPr id="5" name="Rectangle 2">
            <a:extLst>
              <a:ext uri="{FF2B5EF4-FFF2-40B4-BE49-F238E27FC236}">
                <a16:creationId xmlns:a16="http://schemas.microsoft.com/office/drawing/2014/main" id="{8226F2A1-6AE5-846B-7187-D7D8D6F2CDF9}"/>
              </a:ext>
            </a:extLst>
          </p:cNvPr>
          <p:cNvSpPr txBox="1">
            <a:spLocks noChangeArrowheads="1"/>
          </p:cNvSpPr>
          <p:nvPr/>
        </p:nvSpPr>
        <p:spPr>
          <a:xfrm>
            <a:off x="46818" y="4356695"/>
            <a:ext cx="10599764" cy="2736304"/>
          </a:xfrm>
          <a:prstGeom prst="rect">
            <a:avLst/>
          </a:prstGeom>
        </p:spPr>
        <p:txBody>
          <a:bodyPr wrap="square" anchor="ctr">
            <a:normAutofit fontScale="97500"/>
          </a:bodyPr>
          <a:lstStyle>
            <a:lvl1pPr algn="l" defTabSz="914400" rtl="0" eaLnBrk="1" latinLnBrk="0" hangingPunct="1">
              <a:spcBef>
                <a:spcPct val="0"/>
              </a:spcBef>
              <a:buNone/>
              <a:defRPr sz="4000" b="1" kern="1200">
                <a:solidFill>
                  <a:srgbClr val="F9B418"/>
                </a:solidFill>
                <a:latin typeface="+mj-lt"/>
                <a:ea typeface="+mj-ea"/>
                <a:cs typeface="+mj-cs"/>
              </a:defRPr>
            </a:lvl1pPr>
          </a:lstStyle>
          <a:p>
            <a:pPr algn="ctr">
              <a:lnSpc>
                <a:spcPct val="90000"/>
              </a:lnSpc>
            </a:pPr>
            <a:r>
              <a:rPr lang="en-GB" altLang="en-US" sz="3300" dirty="0">
                <a:highlight>
                  <a:srgbClr val="00FFFF"/>
                </a:highlight>
              </a:rPr>
              <a:t>Inclusion Cornwall AGM – 29.09.23</a:t>
            </a:r>
            <a:br>
              <a:rPr lang="en-GB" altLang="en-US" sz="3300" dirty="0">
                <a:highlight>
                  <a:srgbClr val="00FFFF"/>
                </a:highlight>
              </a:rPr>
            </a:br>
            <a:br>
              <a:rPr lang="en-GB" altLang="en-US" sz="3300" dirty="0">
                <a:highlight>
                  <a:srgbClr val="00FFFF"/>
                </a:highlight>
              </a:rPr>
            </a:br>
            <a:r>
              <a:rPr lang="en-GB" altLang="en-US" sz="3300" dirty="0">
                <a:highlight>
                  <a:srgbClr val="00FFFF"/>
                </a:highlight>
              </a:rPr>
              <a:t>Fuel Poverty, Inclusion Cornwall </a:t>
            </a:r>
            <a:r>
              <a:rPr lang="en-GB" altLang="en-US" sz="3300">
                <a:highlight>
                  <a:srgbClr val="00FFFF"/>
                </a:highlight>
              </a:rPr>
              <a:t>and  Public </a:t>
            </a:r>
            <a:r>
              <a:rPr lang="en-GB" altLang="en-US" sz="3300" dirty="0">
                <a:highlight>
                  <a:srgbClr val="00FFFF"/>
                </a:highlight>
              </a:rPr>
              <a:t>Health </a:t>
            </a:r>
            <a:br>
              <a:rPr lang="en-GB" altLang="en-US" sz="3300" dirty="0">
                <a:highlight>
                  <a:srgbClr val="00FFFF"/>
                </a:highlight>
              </a:rPr>
            </a:br>
            <a:br>
              <a:rPr lang="en-GB" altLang="en-US" sz="3300" dirty="0">
                <a:highlight>
                  <a:srgbClr val="00FFFF"/>
                </a:highlight>
              </a:rPr>
            </a:br>
            <a:r>
              <a:rPr lang="en-GB" altLang="en-US" sz="3300" dirty="0">
                <a:highlight>
                  <a:srgbClr val="00FFFF"/>
                </a:highlight>
              </a:rPr>
              <a:t>Winter Wellbeing </a:t>
            </a:r>
          </a:p>
        </p:txBody>
      </p:sp>
    </p:spTree>
    <p:extLst>
      <p:ext uri="{BB962C8B-B14F-4D97-AF65-F5344CB8AC3E}">
        <p14:creationId xmlns:p14="http://schemas.microsoft.com/office/powerpoint/2010/main" val="6877876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F7C2772-C8FD-BD51-0A1B-933BB88AA7FD}"/>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43431" y="1722468"/>
            <a:ext cx="3240360" cy="234386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F1C22D74-1E5D-2C39-0D92-665863550032}"/>
              </a:ext>
            </a:extLst>
          </p:cNvPr>
          <p:cNvPicPr>
            <a:picLocks noChangeAspect="1"/>
          </p:cNvPicPr>
          <p:nvPr/>
        </p:nvPicPr>
        <p:blipFill>
          <a:blip r:embed="rId4"/>
          <a:stretch>
            <a:fillRect/>
          </a:stretch>
        </p:blipFill>
        <p:spPr>
          <a:xfrm>
            <a:off x="7236601" y="5219080"/>
            <a:ext cx="3217907" cy="2143126"/>
          </a:xfrm>
          <a:prstGeom prst="rect">
            <a:avLst/>
          </a:prstGeom>
        </p:spPr>
      </p:pic>
      <p:pic>
        <p:nvPicPr>
          <p:cNvPr id="1028" name="Picture 4" descr="Fuel Poverty Awareness Day - EnergyAce">
            <a:extLst>
              <a:ext uri="{FF2B5EF4-FFF2-40B4-BE49-F238E27FC236}">
                <a16:creationId xmlns:a16="http://schemas.microsoft.com/office/drawing/2014/main" id="{F4CB4133-75E5-ABE2-5554-763436D4C8C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94095" y="3176900"/>
            <a:ext cx="2660413" cy="164579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9E261273-D22A-ADB9-F1C2-84BD2C299642}"/>
              </a:ext>
            </a:extLst>
          </p:cNvPr>
          <p:cNvPicPr>
            <a:picLocks noChangeAspect="1"/>
          </p:cNvPicPr>
          <p:nvPr/>
        </p:nvPicPr>
        <p:blipFill>
          <a:blip r:embed="rId6"/>
          <a:stretch>
            <a:fillRect/>
          </a:stretch>
        </p:blipFill>
        <p:spPr>
          <a:xfrm>
            <a:off x="3498747" y="2805880"/>
            <a:ext cx="4139778" cy="2328625"/>
          </a:xfrm>
          <a:prstGeom prst="rect">
            <a:avLst/>
          </a:prstGeom>
        </p:spPr>
      </p:pic>
      <p:pic>
        <p:nvPicPr>
          <p:cNvPr id="10" name="Picture 9">
            <a:extLst>
              <a:ext uri="{FF2B5EF4-FFF2-40B4-BE49-F238E27FC236}">
                <a16:creationId xmlns:a16="http://schemas.microsoft.com/office/drawing/2014/main" id="{8D550424-2149-6435-2DDE-5BAB42090A47}"/>
              </a:ext>
            </a:extLst>
          </p:cNvPr>
          <p:cNvPicPr>
            <a:picLocks noChangeAspect="1"/>
          </p:cNvPicPr>
          <p:nvPr/>
        </p:nvPicPr>
        <p:blipFill>
          <a:blip r:embed="rId7"/>
          <a:stretch>
            <a:fillRect/>
          </a:stretch>
        </p:blipFill>
        <p:spPr>
          <a:xfrm>
            <a:off x="3538000" y="1344169"/>
            <a:ext cx="4179758" cy="1402356"/>
          </a:xfrm>
          <a:prstGeom prst="rect">
            <a:avLst/>
          </a:prstGeom>
        </p:spPr>
      </p:pic>
      <p:pic>
        <p:nvPicPr>
          <p:cNvPr id="11" name="Picture 10">
            <a:extLst>
              <a:ext uri="{FF2B5EF4-FFF2-40B4-BE49-F238E27FC236}">
                <a16:creationId xmlns:a16="http://schemas.microsoft.com/office/drawing/2014/main" id="{77ED00AB-947F-766B-4F99-BBDD4D1F717A}"/>
              </a:ext>
            </a:extLst>
          </p:cNvPr>
          <p:cNvPicPr>
            <a:picLocks noChangeAspect="1"/>
          </p:cNvPicPr>
          <p:nvPr/>
        </p:nvPicPr>
        <p:blipFill>
          <a:blip r:embed="rId8"/>
          <a:stretch>
            <a:fillRect/>
          </a:stretch>
        </p:blipFill>
        <p:spPr>
          <a:xfrm>
            <a:off x="4011429" y="5239871"/>
            <a:ext cx="2482577" cy="2143125"/>
          </a:xfrm>
          <a:prstGeom prst="rect">
            <a:avLst/>
          </a:prstGeom>
        </p:spPr>
      </p:pic>
      <p:pic>
        <p:nvPicPr>
          <p:cNvPr id="12" name="Picture 11">
            <a:extLst>
              <a:ext uri="{FF2B5EF4-FFF2-40B4-BE49-F238E27FC236}">
                <a16:creationId xmlns:a16="http://schemas.microsoft.com/office/drawing/2014/main" id="{CA0F3CF1-3231-A3E8-B415-C84DE2AB6AE9}"/>
              </a:ext>
            </a:extLst>
          </p:cNvPr>
          <p:cNvPicPr>
            <a:picLocks noChangeAspect="1"/>
          </p:cNvPicPr>
          <p:nvPr/>
        </p:nvPicPr>
        <p:blipFill>
          <a:blip r:embed="rId9"/>
          <a:stretch>
            <a:fillRect/>
          </a:stretch>
        </p:blipFill>
        <p:spPr>
          <a:xfrm>
            <a:off x="8227019" y="865218"/>
            <a:ext cx="2279291" cy="1714500"/>
          </a:xfrm>
          <a:prstGeom prst="rect">
            <a:avLst/>
          </a:prstGeom>
        </p:spPr>
      </p:pic>
      <p:pic>
        <p:nvPicPr>
          <p:cNvPr id="13" name="Picture 12">
            <a:extLst>
              <a:ext uri="{FF2B5EF4-FFF2-40B4-BE49-F238E27FC236}">
                <a16:creationId xmlns:a16="http://schemas.microsoft.com/office/drawing/2014/main" id="{6C12F9B0-516E-78E2-2612-697610C473CF}"/>
              </a:ext>
            </a:extLst>
          </p:cNvPr>
          <p:cNvPicPr>
            <a:picLocks noChangeAspect="1"/>
          </p:cNvPicPr>
          <p:nvPr/>
        </p:nvPicPr>
        <p:blipFill>
          <a:blip r:embed="rId10"/>
          <a:stretch>
            <a:fillRect/>
          </a:stretch>
        </p:blipFill>
        <p:spPr>
          <a:xfrm>
            <a:off x="238892" y="4134452"/>
            <a:ext cx="3029942" cy="2454491"/>
          </a:xfrm>
          <a:prstGeom prst="rect">
            <a:avLst/>
          </a:prstGeom>
        </p:spPr>
      </p:pic>
      <p:sp>
        <p:nvSpPr>
          <p:cNvPr id="15" name="TextBox 14">
            <a:extLst>
              <a:ext uri="{FF2B5EF4-FFF2-40B4-BE49-F238E27FC236}">
                <a16:creationId xmlns:a16="http://schemas.microsoft.com/office/drawing/2014/main" id="{2B5B6095-AD9A-99EE-2CEA-084640DFB72B}"/>
              </a:ext>
            </a:extLst>
          </p:cNvPr>
          <p:cNvSpPr txBox="1"/>
          <p:nvPr/>
        </p:nvSpPr>
        <p:spPr>
          <a:xfrm>
            <a:off x="302658" y="213131"/>
            <a:ext cx="7780345" cy="1323439"/>
          </a:xfrm>
          <a:prstGeom prst="rect">
            <a:avLst/>
          </a:prstGeom>
          <a:noFill/>
        </p:spPr>
        <p:txBody>
          <a:bodyPr wrap="square">
            <a:spAutoFit/>
          </a:bodyPr>
          <a:lstStyle/>
          <a:p>
            <a:r>
              <a:rPr lang="en-GB" dirty="0"/>
              <a:t>The right home environment protects and improves health and wellbeing. </a:t>
            </a:r>
            <a:r>
              <a:rPr lang="en-GB" b="1" dirty="0"/>
              <a:t>A warm, dry and secure home is associated with better health and prevents physical and mental ill health</a:t>
            </a:r>
            <a:r>
              <a:rPr lang="en-GB" dirty="0"/>
              <a:t>.  Director of Public Health 2023 Annual Report</a:t>
            </a:r>
          </a:p>
        </p:txBody>
      </p:sp>
    </p:spTree>
    <p:extLst>
      <p:ext uri="{BB962C8B-B14F-4D97-AF65-F5344CB8AC3E}">
        <p14:creationId xmlns:p14="http://schemas.microsoft.com/office/powerpoint/2010/main" val="36625039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2958270-DE6D-EA25-FC66-EEB7C309D271}"/>
              </a:ext>
            </a:extLst>
          </p:cNvPr>
          <p:cNvSpPr>
            <a:spLocks noGrp="1"/>
          </p:cNvSpPr>
          <p:nvPr>
            <p:ph idx="1"/>
          </p:nvPr>
        </p:nvSpPr>
        <p:spPr/>
        <p:txBody>
          <a:bodyPr/>
          <a:lstStyle/>
          <a:p>
            <a:endParaRPr lang="en-GB" dirty="0"/>
          </a:p>
        </p:txBody>
      </p:sp>
      <p:pic>
        <p:nvPicPr>
          <p:cNvPr id="4" name="Picture 3">
            <a:extLst>
              <a:ext uri="{FF2B5EF4-FFF2-40B4-BE49-F238E27FC236}">
                <a16:creationId xmlns:a16="http://schemas.microsoft.com/office/drawing/2014/main" id="{6DF9B6A4-8002-486C-FD47-725DCBE6AF73}"/>
              </a:ext>
            </a:extLst>
          </p:cNvPr>
          <p:cNvPicPr>
            <a:picLocks noChangeAspect="1"/>
          </p:cNvPicPr>
          <p:nvPr/>
        </p:nvPicPr>
        <p:blipFill>
          <a:blip r:embed="rId3"/>
          <a:stretch>
            <a:fillRect/>
          </a:stretch>
        </p:blipFill>
        <p:spPr>
          <a:xfrm>
            <a:off x="702957" y="1116335"/>
            <a:ext cx="9742781" cy="5460978"/>
          </a:xfrm>
          <a:prstGeom prst="rect">
            <a:avLst/>
          </a:prstGeom>
        </p:spPr>
      </p:pic>
      <p:sp>
        <p:nvSpPr>
          <p:cNvPr id="6" name="TextBox 5">
            <a:extLst>
              <a:ext uri="{FF2B5EF4-FFF2-40B4-BE49-F238E27FC236}">
                <a16:creationId xmlns:a16="http://schemas.microsoft.com/office/drawing/2014/main" id="{8BFF74B4-61BF-E7FF-FB28-97AEF0EA2E7B}"/>
              </a:ext>
            </a:extLst>
          </p:cNvPr>
          <p:cNvSpPr txBox="1"/>
          <p:nvPr/>
        </p:nvSpPr>
        <p:spPr>
          <a:xfrm>
            <a:off x="594172" y="336057"/>
            <a:ext cx="9505056" cy="707886"/>
          </a:xfrm>
          <a:prstGeom prst="rect">
            <a:avLst/>
          </a:prstGeom>
          <a:noFill/>
        </p:spPr>
        <p:txBody>
          <a:bodyPr wrap="square">
            <a:spAutoFit/>
          </a:bodyPr>
          <a:lstStyle/>
          <a:p>
            <a:pPr algn="ctr"/>
            <a:r>
              <a:rPr lang="en-GB" sz="4000" b="1" dirty="0"/>
              <a:t>Cold homes have a wide range of impacts </a:t>
            </a:r>
          </a:p>
        </p:txBody>
      </p:sp>
    </p:spTree>
    <p:extLst>
      <p:ext uri="{BB962C8B-B14F-4D97-AF65-F5344CB8AC3E}">
        <p14:creationId xmlns:p14="http://schemas.microsoft.com/office/powerpoint/2010/main" val="40848440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B7D40AA-8F09-8E4F-8216-BA2F48887653}"/>
              </a:ext>
            </a:extLst>
          </p:cNvPr>
          <p:cNvSpPr/>
          <p:nvPr/>
        </p:nvSpPr>
        <p:spPr>
          <a:xfrm>
            <a:off x="160401" y="895323"/>
            <a:ext cx="10395513" cy="5759160"/>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54"/>
          </a:p>
        </p:txBody>
      </p:sp>
      <p:sp>
        <p:nvSpPr>
          <p:cNvPr id="8" name="TextBox 7">
            <a:extLst>
              <a:ext uri="{FF2B5EF4-FFF2-40B4-BE49-F238E27FC236}">
                <a16:creationId xmlns:a16="http://schemas.microsoft.com/office/drawing/2014/main" id="{F2A93273-FEE3-96D4-87FF-F4D80D67E503}"/>
              </a:ext>
            </a:extLst>
          </p:cNvPr>
          <p:cNvSpPr txBox="1"/>
          <p:nvPr/>
        </p:nvSpPr>
        <p:spPr>
          <a:xfrm>
            <a:off x="572861" y="1089334"/>
            <a:ext cx="2940685" cy="362279"/>
          </a:xfrm>
          <a:prstGeom prst="rect">
            <a:avLst/>
          </a:prstGeom>
          <a:noFill/>
        </p:spPr>
        <p:txBody>
          <a:bodyPr wrap="square" rtlCol="0">
            <a:spAutoFit/>
          </a:bodyPr>
          <a:lstStyle/>
          <a:p>
            <a:r>
              <a:rPr lang="en-GB" sz="1754" b="1" dirty="0"/>
              <a:t>EXCESS DEATHS </a:t>
            </a:r>
          </a:p>
        </p:txBody>
      </p:sp>
      <p:sp>
        <p:nvSpPr>
          <p:cNvPr id="9" name="TextBox 8">
            <a:extLst>
              <a:ext uri="{FF2B5EF4-FFF2-40B4-BE49-F238E27FC236}">
                <a16:creationId xmlns:a16="http://schemas.microsoft.com/office/drawing/2014/main" id="{BAF5ADD4-8D63-8657-ED9A-2477CE17335B}"/>
              </a:ext>
            </a:extLst>
          </p:cNvPr>
          <p:cNvSpPr txBox="1"/>
          <p:nvPr/>
        </p:nvSpPr>
        <p:spPr>
          <a:xfrm>
            <a:off x="572861" y="1458445"/>
            <a:ext cx="9570593" cy="1685013"/>
          </a:xfrm>
          <a:prstGeom prst="rect">
            <a:avLst/>
          </a:prstGeom>
          <a:noFill/>
        </p:spPr>
        <p:txBody>
          <a:bodyPr wrap="square">
            <a:spAutoFit/>
          </a:bodyPr>
          <a:lstStyle/>
          <a:p>
            <a:r>
              <a:rPr lang="en-GB" sz="1228" dirty="0"/>
              <a:t>Excess deaths are estimated by comparing the number of observed deaths during the period with the number of deaths that would have been expected based on the previous 5 years.</a:t>
            </a:r>
          </a:p>
          <a:p>
            <a:endParaRPr lang="en-GB" sz="1228" dirty="0"/>
          </a:p>
          <a:p>
            <a:r>
              <a:rPr lang="en-GB" sz="1228" dirty="0"/>
              <a:t>The numbers of expected deaths are estimated using statistical models and based on previous 5 years’ (2015 to 2019) mortality rates. Measuring excess mortality from all causes, instead of focusing solely on mortality from COVID-19, overcomes the issues of variation in testing and differential coding of cause of death between individuals and over time. </a:t>
            </a:r>
          </a:p>
          <a:p>
            <a:endParaRPr lang="en-GB" sz="1228" dirty="0"/>
          </a:p>
          <a:p>
            <a:endParaRPr lang="en-GB" sz="1754" dirty="0"/>
          </a:p>
        </p:txBody>
      </p:sp>
      <p:graphicFrame>
        <p:nvGraphicFramePr>
          <p:cNvPr id="10" name="Table 9">
            <a:extLst>
              <a:ext uri="{FF2B5EF4-FFF2-40B4-BE49-F238E27FC236}">
                <a16:creationId xmlns:a16="http://schemas.microsoft.com/office/drawing/2014/main" id="{2038E109-424A-0CA9-3D60-D61C48AD6508}"/>
              </a:ext>
            </a:extLst>
          </p:cNvPr>
          <p:cNvGraphicFramePr>
            <a:graphicFrameLocks noGrp="1"/>
          </p:cNvGraphicFramePr>
          <p:nvPr/>
        </p:nvGraphicFramePr>
        <p:xfrm>
          <a:off x="5818039" y="2840308"/>
          <a:ext cx="4493455" cy="1098236"/>
        </p:xfrm>
        <a:graphic>
          <a:graphicData uri="http://schemas.openxmlformats.org/drawingml/2006/table">
            <a:tbl>
              <a:tblPr firstRow="1" firstCol="1" bandRow="1">
                <a:tableStyleId>{5C22544A-7EE6-4342-B048-85BDC9FD1C3A}</a:tableStyleId>
              </a:tblPr>
              <a:tblGrid>
                <a:gridCol w="663220">
                  <a:extLst>
                    <a:ext uri="{9D8B030D-6E8A-4147-A177-3AD203B41FA5}">
                      <a16:colId xmlns:a16="http://schemas.microsoft.com/office/drawing/2014/main" val="1198122516"/>
                    </a:ext>
                  </a:extLst>
                </a:gridCol>
                <a:gridCol w="718871">
                  <a:extLst>
                    <a:ext uri="{9D8B030D-6E8A-4147-A177-3AD203B41FA5}">
                      <a16:colId xmlns:a16="http://schemas.microsoft.com/office/drawing/2014/main" val="2161276491"/>
                    </a:ext>
                  </a:extLst>
                </a:gridCol>
                <a:gridCol w="665773">
                  <a:extLst>
                    <a:ext uri="{9D8B030D-6E8A-4147-A177-3AD203B41FA5}">
                      <a16:colId xmlns:a16="http://schemas.microsoft.com/office/drawing/2014/main" val="1805434176"/>
                    </a:ext>
                  </a:extLst>
                </a:gridCol>
                <a:gridCol w="986706">
                  <a:extLst>
                    <a:ext uri="{9D8B030D-6E8A-4147-A177-3AD203B41FA5}">
                      <a16:colId xmlns:a16="http://schemas.microsoft.com/office/drawing/2014/main" val="3150150993"/>
                    </a:ext>
                  </a:extLst>
                </a:gridCol>
                <a:gridCol w="581740">
                  <a:extLst>
                    <a:ext uri="{9D8B030D-6E8A-4147-A177-3AD203B41FA5}">
                      <a16:colId xmlns:a16="http://schemas.microsoft.com/office/drawing/2014/main" val="1650756542"/>
                    </a:ext>
                  </a:extLst>
                </a:gridCol>
                <a:gridCol w="877145">
                  <a:extLst>
                    <a:ext uri="{9D8B030D-6E8A-4147-A177-3AD203B41FA5}">
                      <a16:colId xmlns:a16="http://schemas.microsoft.com/office/drawing/2014/main" val="1618625878"/>
                    </a:ext>
                  </a:extLst>
                </a:gridCol>
              </a:tblGrid>
              <a:tr h="251682">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Excess mortality: Cornwall [29 July 2022 to 28 July 2023]</a:t>
                      </a:r>
                    </a:p>
                  </a:txBody>
                  <a:tcPr marL="60150" marR="60150" marT="0" marB="0"/>
                </a:tc>
                <a:tc hMerge="1">
                  <a:txBody>
                    <a:bodyPr/>
                    <a:lstStyle/>
                    <a:p>
                      <a:endParaRPr lang="en-GB" sz="12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hMerge="1">
                  <a:txBody>
                    <a:bodyPr/>
                    <a:lstStyle/>
                    <a:p>
                      <a:endParaRPr lang="en-GB" sz="12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hMerge="1">
                  <a:txBody>
                    <a:bodyPr/>
                    <a:lstStyle/>
                    <a:p>
                      <a:endParaRPr lang="en-GB" sz="12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hMerge="1">
                  <a:txBody>
                    <a:bodyPr/>
                    <a:lstStyle/>
                    <a:p>
                      <a:endParaRPr lang="en-GB" sz="12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hMerge="1">
                  <a:txBody>
                    <a:bodyPr/>
                    <a:lstStyle/>
                    <a:p>
                      <a:endParaRPr lang="en-GB" sz="12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17233739"/>
                  </a:ext>
                </a:extLst>
              </a:tr>
              <a:tr h="641604">
                <a:tc>
                  <a:txBody>
                    <a:bodyPr/>
                    <a:lstStyle/>
                    <a:p>
                      <a:r>
                        <a:rPr lang="en-GB" sz="1100" dirty="0">
                          <a:effectLst/>
                        </a:rPr>
                        <a:t>Location</a:t>
                      </a:r>
                      <a:endParaRPr lang="en-GB" sz="1100" dirty="0">
                        <a:effectLst/>
                        <a:latin typeface="Arial" panose="020B0604020202020204" pitchFamily="34" charset="0"/>
                        <a:ea typeface="Arial" panose="020B0604020202020204" pitchFamily="34" charset="0"/>
                        <a:cs typeface="Times New Roman" panose="02020603050405020304" pitchFamily="18" charset="0"/>
                      </a:endParaRPr>
                    </a:p>
                  </a:txBody>
                  <a:tcPr marL="60150" marR="60150" marT="0" marB="0"/>
                </a:tc>
                <a:tc>
                  <a:txBody>
                    <a:bodyPr/>
                    <a:lstStyle/>
                    <a:p>
                      <a:r>
                        <a:rPr lang="en-GB" sz="1100" dirty="0">
                          <a:effectLst/>
                        </a:rPr>
                        <a:t>Registered deaths</a:t>
                      </a:r>
                      <a:endParaRPr lang="en-GB" sz="1100" dirty="0">
                        <a:effectLst/>
                        <a:latin typeface="Arial" panose="020B0604020202020204" pitchFamily="34" charset="0"/>
                        <a:ea typeface="Arial" panose="020B0604020202020204" pitchFamily="34" charset="0"/>
                        <a:cs typeface="Times New Roman" panose="02020603050405020304" pitchFamily="18" charset="0"/>
                      </a:endParaRPr>
                    </a:p>
                  </a:txBody>
                  <a:tcPr marL="60150" marR="60150" marT="0" marB="0"/>
                </a:tc>
                <a:tc>
                  <a:txBody>
                    <a:bodyPr/>
                    <a:lstStyle/>
                    <a:p>
                      <a:r>
                        <a:rPr lang="en-GB" sz="1100" dirty="0">
                          <a:effectLst/>
                        </a:rPr>
                        <a:t>Expected deaths</a:t>
                      </a:r>
                      <a:endParaRPr lang="en-GB" sz="1100" dirty="0">
                        <a:effectLst/>
                        <a:latin typeface="Arial" panose="020B0604020202020204" pitchFamily="34" charset="0"/>
                        <a:ea typeface="Arial" panose="020B0604020202020204" pitchFamily="34" charset="0"/>
                        <a:cs typeface="Times New Roman" panose="02020603050405020304" pitchFamily="18" charset="0"/>
                      </a:endParaRPr>
                    </a:p>
                  </a:txBody>
                  <a:tcPr marL="60150" marR="60150" marT="0" marB="0"/>
                </a:tc>
                <a:tc>
                  <a:txBody>
                    <a:bodyPr/>
                    <a:lstStyle/>
                    <a:p>
                      <a:r>
                        <a:rPr lang="en-GB" sz="1100" dirty="0">
                          <a:effectLst/>
                        </a:rPr>
                        <a:t>Deaths with COVID-19 on the death certificate</a:t>
                      </a:r>
                      <a:endParaRPr lang="en-GB" sz="1100" dirty="0">
                        <a:effectLst/>
                        <a:latin typeface="Arial" panose="020B0604020202020204" pitchFamily="34" charset="0"/>
                        <a:ea typeface="Arial" panose="020B0604020202020204" pitchFamily="34" charset="0"/>
                        <a:cs typeface="Times New Roman" panose="02020603050405020304" pitchFamily="18" charset="0"/>
                      </a:endParaRPr>
                    </a:p>
                  </a:txBody>
                  <a:tcPr marL="60150" marR="60150" marT="0" marB="0"/>
                </a:tc>
                <a:tc>
                  <a:txBody>
                    <a:bodyPr/>
                    <a:lstStyle/>
                    <a:p>
                      <a:r>
                        <a:rPr lang="en-GB" sz="1100" dirty="0">
                          <a:effectLst/>
                        </a:rPr>
                        <a:t>Excess deaths</a:t>
                      </a:r>
                      <a:endParaRPr lang="en-GB" sz="1100" dirty="0">
                        <a:effectLst/>
                        <a:latin typeface="Arial" panose="020B0604020202020204" pitchFamily="34" charset="0"/>
                        <a:ea typeface="Arial" panose="020B0604020202020204" pitchFamily="34" charset="0"/>
                        <a:cs typeface="Times New Roman" panose="02020603050405020304" pitchFamily="18" charset="0"/>
                      </a:endParaRPr>
                    </a:p>
                  </a:txBody>
                  <a:tcPr marL="60150" marR="60150" marT="0" marB="0"/>
                </a:tc>
                <a:tc>
                  <a:txBody>
                    <a:bodyPr/>
                    <a:lstStyle/>
                    <a:p>
                      <a:r>
                        <a:rPr lang="en-GB" sz="1100" dirty="0">
                          <a:effectLst/>
                        </a:rPr>
                        <a:t>Ratio of registered or expected </a:t>
                      </a:r>
                      <a:endParaRPr lang="en-GB" sz="1100" dirty="0">
                        <a:effectLst/>
                        <a:latin typeface="Arial" panose="020B0604020202020204" pitchFamily="34" charset="0"/>
                        <a:ea typeface="Arial" panose="020B0604020202020204" pitchFamily="34" charset="0"/>
                        <a:cs typeface="Times New Roman" panose="02020603050405020304" pitchFamily="18" charset="0"/>
                      </a:endParaRPr>
                    </a:p>
                  </a:txBody>
                  <a:tcPr marL="60150" marR="60150" marT="0" marB="0"/>
                </a:tc>
                <a:extLst>
                  <a:ext uri="{0D108BD9-81ED-4DB2-BD59-A6C34878D82A}">
                    <a16:rowId xmlns:a16="http://schemas.microsoft.com/office/drawing/2014/main" val="1523571488"/>
                  </a:ext>
                </a:extLst>
              </a:tr>
              <a:tr h="168755">
                <a:tc>
                  <a:txBody>
                    <a:bodyPr/>
                    <a:lstStyle/>
                    <a:p>
                      <a:r>
                        <a:rPr lang="en-GB" sz="1100">
                          <a:effectLst/>
                        </a:rPr>
                        <a:t>Cornwall</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60150" marR="60150" marT="0" marB="0"/>
                </a:tc>
                <a:tc>
                  <a:txBody>
                    <a:bodyPr/>
                    <a:lstStyle/>
                    <a:p>
                      <a:pPr algn="l" fontAlgn="b"/>
                      <a:r>
                        <a:rPr lang="en-GB" sz="1100" b="0" i="0" u="none" strike="noStrike" dirty="0">
                          <a:solidFill>
                            <a:srgbClr val="000000"/>
                          </a:solidFill>
                          <a:effectLst/>
                          <a:latin typeface="Calibri" panose="020F0502020204030204" pitchFamily="34" charset="0"/>
                        </a:rPr>
                        <a:t> 7,371</a:t>
                      </a:r>
                    </a:p>
                  </a:txBody>
                  <a:tcPr marL="8354" marR="8354" marT="8354" marB="0" anchor="b"/>
                </a:tc>
                <a:tc>
                  <a:txBody>
                    <a:bodyPr/>
                    <a:lstStyle/>
                    <a:p>
                      <a:pPr algn="l" fontAlgn="b"/>
                      <a:r>
                        <a:rPr lang="en-GB" sz="1100" b="0" i="0" u="none" strike="noStrike" dirty="0">
                          <a:solidFill>
                            <a:srgbClr val="000000"/>
                          </a:solidFill>
                          <a:effectLst/>
                          <a:latin typeface="Calibri" panose="020F0502020204030204" pitchFamily="34" charset="0"/>
                        </a:rPr>
                        <a:t> 6,727</a:t>
                      </a:r>
                    </a:p>
                  </a:txBody>
                  <a:tcPr marL="8354" marR="8354" marT="8354" marB="0" anchor="b"/>
                </a:tc>
                <a:tc>
                  <a:txBody>
                    <a:bodyPr/>
                    <a:lstStyle/>
                    <a:p>
                      <a:pPr algn="l" fontAlgn="b"/>
                      <a:r>
                        <a:rPr lang="en-GB" sz="1100" b="0" i="0" u="none" strike="noStrike" dirty="0">
                          <a:solidFill>
                            <a:srgbClr val="000000"/>
                          </a:solidFill>
                          <a:effectLst/>
                          <a:latin typeface="Calibri" panose="020F0502020204030204" pitchFamily="34" charset="0"/>
                        </a:rPr>
                        <a:t> 320</a:t>
                      </a:r>
                    </a:p>
                  </a:txBody>
                  <a:tcPr marL="8354" marR="8354" marT="8354" marB="0" anchor="b"/>
                </a:tc>
                <a:tc>
                  <a:txBody>
                    <a:bodyPr/>
                    <a:lstStyle/>
                    <a:p>
                      <a:pPr algn="l" fontAlgn="b"/>
                      <a:r>
                        <a:rPr lang="en-GB" sz="1100" b="0" i="0" u="none" strike="noStrike" dirty="0">
                          <a:solidFill>
                            <a:srgbClr val="000000"/>
                          </a:solidFill>
                          <a:effectLst/>
                          <a:latin typeface="Calibri" panose="020F0502020204030204" pitchFamily="34" charset="0"/>
                        </a:rPr>
                        <a:t> 644</a:t>
                      </a:r>
                    </a:p>
                  </a:txBody>
                  <a:tcPr marL="8354" marR="8354" marT="8354" marB="0" anchor="b"/>
                </a:tc>
                <a:tc>
                  <a:txBody>
                    <a:bodyPr/>
                    <a:lstStyle/>
                    <a:p>
                      <a:r>
                        <a:rPr lang="en-GB" sz="1100" dirty="0">
                          <a:effectLst/>
                        </a:rPr>
                        <a:t>1.10</a:t>
                      </a:r>
                      <a:endParaRPr lang="en-GB" sz="1100" dirty="0">
                        <a:effectLst/>
                        <a:latin typeface="Arial" panose="020B0604020202020204" pitchFamily="34" charset="0"/>
                        <a:ea typeface="Arial" panose="020B0604020202020204" pitchFamily="34" charset="0"/>
                        <a:cs typeface="Times New Roman" panose="02020603050405020304" pitchFamily="18" charset="0"/>
                      </a:endParaRPr>
                    </a:p>
                  </a:txBody>
                  <a:tcPr marL="60150" marR="60150" marT="0" marB="0"/>
                </a:tc>
                <a:extLst>
                  <a:ext uri="{0D108BD9-81ED-4DB2-BD59-A6C34878D82A}">
                    <a16:rowId xmlns:a16="http://schemas.microsoft.com/office/drawing/2014/main" val="2691476659"/>
                  </a:ext>
                </a:extLst>
              </a:tr>
            </a:tbl>
          </a:graphicData>
        </a:graphic>
      </p:graphicFrame>
      <p:sp>
        <p:nvSpPr>
          <p:cNvPr id="13" name="TextBox 12">
            <a:extLst>
              <a:ext uri="{FF2B5EF4-FFF2-40B4-BE49-F238E27FC236}">
                <a16:creationId xmlns:a16="http://schemas.microsoft.com/office/drawing/2014/main" id="{F5E6EB8A-57B0-AD7A-DDB2-C1BBF2829257}"/>
              </a:ext>
            </a:extLst>
          </p:cNvPr>
          <p:cNvSpPr txBox="1"/>
          <p:nvPr/>
        </p:nvSpPr>
        <p:spPr>
          <a:xfrm>
            <a:off x="5812627" y="4159279"/>
            <a:ext cx="4307912" cy="1792991"/>
          </a:xfrm>
          <a:prstGeom prst="rect">
            <a:avLst/>
          </a:prstGeom>
          <a:noFill/>
        </p:spPr>
        <p:txBody>
          <a:bodyPr wrap="square">
            <a:spAutoFit/>
          </a:bodyPr>
          <a:lstStyle/>
          <a:p>
            <a:r>
              <a:rPr lang="en-GB" sz="1228" dirty="0"/>
              <a:t>Across Cornwall and Isles of Scilly, there were 7,371 deaths during the period 29 July 2022 to 28 July 2023. It is estimated that during this period there were 644 excess deaths. This means that there were 644 more deaths than would have been expected when comparing the number of observed over this period with the number of deaths observed over the previous 5 years 2015 to 2019. Excess deaths are based on the assumption of an ‘average year’ given the trends in death rates and demographic change.</a:t>
            </a:r>
          </a:p>
        </p:txBody>
      </p:sp>
      <p:pic>
        <p:nvPicPr>
          <p:cNvPr id="17" name="Picture 16">
            <a:extLst>
              <a:ext uri="{FF2B5EF4-FFF2-40B4-BE49-F238E27FC236}">
                <a16:creationId xmlns:a16="http://schemas.microsoft.com/office/drawing/2014/main" id="{475937D9-C877-235E-90EC-3DA5DB75E44F}"/>
              </a:ext>
            </a:extLst>
          </p:cNvPr>
          <p:cNvPicPr>
            <a:picLocks noChangeAspect="1"/>
          </p:cNvPicPr>
          <p:nvPr/>
        </p:nvPicPr>
        <p:blipFill>
          <a:blip r:embed="rId3"/>
          <a:stretch>
            <a:fillRect/>
          </a:stretch>
        </p:blipFill>
        <p:spPr>
          <a:xfrm>
            <a:off x="572861" y="2757706"/>
            <a:ext cx="4995344" cy="3538758"/>
          </a:xfrm>
          <a:prstGeom prst="rect">
            <a:avLst/>
          </a:prstGeom>
        </p:spPr>
      </p:pic>
    </p:spTree>
    <p:extLst>
      <p:ext uri="{BB962C8B-B14F-4D97-AF65-F5344CB8AC3E}">
        <p14:creationId xmlns:p14="http://schemas.microsoft.com/office/powerpoint/2010/main" val="36674987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55E6DA3-521D-42BB-88BB-CDFD1FF291CC}"/>
              </a:ext>
            </a:extLst>
          </p:cNvPr>
          <p:cNvSpPr>
            <a:spLocks noGrp="1"/>
          </p:cNvSpPr>
          <p:nvPr>
            <p:ph idx="1"/>
          </p:nvPr>
        </p:nvSpPr>
        <p:spPr>
          <a:xfrm>
            <a:off x="306141" y="1260351"/>
            <a:ext cx="4104456" cy="5430765"/>
          </a:xfrm>
        </p:spPr>
        <p:txBody>
          <a:bodyPr/>
          <a:lstStyle/>
          <a:p>
            <a:r>
              <a:rPr lang="en-GB" sz="2950" dirty="0">
                <a:solidFill>
                  <a:schemeClr val="tx1"/>
                </a:solidFill>
              </a:rPr>
              <a:t>Lives are been cut short</a:t>
            </a:r>
          </a:p>
          <a:p>
            <a:r>
              <a:rPr lang="en-GB" sz="2950" dirty="0">
                <a:solidFill>
                  <a:schemeClr val="tx1"/>
                </a:solidFill>
              </a:rPr>
              <a:t>People are dying earlier that they should</a:t>
            </a:r>
          </a:p>
          <a:p>
            <a:r>
              <a:rPr lang="en-GB" sz="2950" dirty="0">
                <a:solidFill>
                  <a:schemeClr val="tx1"/>
                </a:solidFill>
              </a:rPr>
              <a:t>Good health, secure, warm homes and good work are all linked </a:t>
            </a:r>
          </a:p>
          <a:p>
            <a:r>
              <a:rPr lang="en-GB" sz="2950" dirty="0">
                <a:solidFill>
                  <a:schemeClr val="tx1"/>
                </a:solidFill>
              </a:rPr>
              <a:t>Winter Wellbeing – prevention programme</a:t>
            </a: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p>
        </p:txBody>
      </p:sp>
      <p:sp>
        <p:nvSpPr>
          <p:cNvPr id="4" name="Title 2">
            <a:extLst>
              <a:ext uri="{FF2B5EF4-FFF2-40B4-BE49-F238E27FC236}">
                <a16:creationId xmlns:a16="http://schemas.microsoft.com/office/drawing/2014/main" id="{291EA51F-0709-42EC-8D56-0387BA04D6D8}"/>
              </a:ext>
            </a:extLst>
          </p:cNvPr>
          <p:cNvSpPr txBox="1">
            <a:spLocks/>
          </p:cNvSpPr>
          <p:nvPr/>
        </p:nvSpPr>
        <p:spPr>
          <a:xfrm>
            <a:off x="477993" y="324247"/>
            <a:ext cx="9876580" cy="792088"/>
          </a:xfrm>
          <a:prstGeom prst="rect">
            <a:avLst/>
          </a:prstGeom>
        </p:spPr>
        <p:txBody>
          <a:bodyPr/>
          <a:lstStyle>
            <a:lvl1pPr algn="l" defTabSz="914400" rtl="0" eaLnBrk="1" latinLnBrk="0" hangingPunct="1">
              <a:spcBef>
                <a:spcPct val="0"/>
              </a:spcBef>
              <a:buNone/>
              <a:defRPr sz="4000" b="1" kern="1200">
                <a:solidFill>
                  <a:srgbClr val="F9B418"/>
                </a:solidFill>
                <a:latin typeface="+mj-lt"/>
                <a:ea typeface="+mj-ea"/>
                <a:cs typeface="+mj-cs"/>
              </a:defRPr>
            </a:lvl1pPr>
          </a:lstStyle>
          <a:p>
            <a:r>
              <a:rPr lang="en-GB" dirty="0">
                <a:solidFill>
                  <a:schemeClr val="tx1"/>
                </a:solidFill>
              </a:rPr>
              <a:t>What are we doing ?</a:t>
            </a:r>
          </a:p>
        </p:txBody>
      </p:sp>
      <p:pic>
        <p:nvPicPr>
          <p:cNvPr id="6" name="Picture 5">
            <a:extLst>
              <a:ext uri="{FF2B5EF4-FFF2-40B4-BE49-F238E27FC236}">
                <a16:creationId xmlns:a16="http://schemas.microsoft.com/office/drawing/2014/main" id="{92D8DFD9-FE8B-F57E-6AF9-87D1DE480103}"/>
              </a:ext>
            </a:extLst>
          </p:cNvPr>
          <p:cNvPicPr>
            <a:picLocks noChangeAspect="1"/>
          </p:cNvPicPr>
          <p:nvPr/>
        </p:nvPicPr>
        <p:blipFill>
          <a:blip r:embed="rId3"/>
          <a:stretch>
            <a:fillRect/>
          </a:stretch>
        </p:blipFill>
        <p:spPr>
          <a:xfrm>
            <a:off x="4812829" y="1131081"/>
            <a:ext cx="5541744" cy="5961917"/>
          </a:xfrm>
          <a:prstGeom prst="rect">
            <a:avLst/>
          </a:prstGeom>
        </p:spPr>
      </p:pic>
    </p:spTree>
    <p:extLst>
      <p:ext uri="{BB962C8B-B14F-4D97-AF65-F5344CB8AC3E}">
        <p14:creationId xmlns:p14="http://schemas.microsoft.com/office/powerpoint/2010/main" val="3787836840"/>
      </p:ext>
    </p:extLst>
  </p:cSld>
  <p:clrMapOvr>
    <a:masterClrMapping/>
  </p:clrMapOvr>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lank Design">
  <a:themeElements>
    <a:clrScheme name="Blank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Design">
      <a:majorFont>
        <a:latin typeface="Verdan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ank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953576d-419c-4c5a-a36c-6e63f34b95e7">
      <Value>1</Value>
      <Value>9</Value>
    </TaxCatchAll>
    <f6dd6c54c4ea48f7b0ab5bdc5da524c9 xmlns="5849e390-3ec1-402e-9240-a3e34b85f545">
      <Terms xmlns="http://schemas.microsoft.com/office/infopath/2007/PartnerControls">
        <TermInfo xmlns="http://schemas.microsoft.com/office/infopath/2007/PartnerControls">
          <TermName xmlns="http://schemas.microsoft.com/office/infopath/2007/PartnerControls">Health and Wellbeing Strategy</TermName>
          <TermId xmlns="http://schemas.microsoft.com/office/infopath/2007/PartnerControls">79579da8-8297-4304-8e9e-e9efc30eb36b</TermId>
        </TermInfo>
      </Terms>
    </f6dd6c54c4ea48f7b0ab5bdc5da524c9>
    <h13ce263e7de44f8b22faf142f91590e xmlns="5849e390-3ec1-402e-9240-a3e34b85f545">
      <Terms xmlns="http://schemas.microsoft.com/office/infopath/2007/PartnerControls">
        <TermInfo xmlns="http://schemas.microsoft.com/office/infopath/2007/PartnerControls">
          <TermName xmlns="http://schemas.microsoft.com/office/infopath/2007/PartnerControls">Public Health</TermName>
          <TermId xmlns="http://schemas.microsoft.com/office/infopath/2007/PartnerControls">1f75ef7c-d0eb-4299-b907-dc10e068b16b</TermId>
        </TermInfo>
      </Terms>
    </h13ce263e7de44f8b22faf142f91590e>
    <ibcc2dd3f7fa43639dc0e22f7300983e xmlns="5849e390-3ec1-402e-9240-a3e34b85f545">
      <Terms xmlns="http://schemas.microsoft.com/office/infopath/2007/PartnerControls"/>
    </ibcc2dd3f7fa43639dc0e22f7300983e>
  </documentManagement>
</p:properties>
</file>

<file path=customXml/item2.xml><?xml version="1.0" encoding="utf-8"?>
<ct:contentTypeSchema xmlns:ct="http://schemas.microsoft.com/office/2006/metadata/contentType" xmlns:ma="http://schemas.microsoft.com/office/2006/metadata/properties/metaAttributes" ct:_="" ma:_="" ma:contentTypeName="CC Document" ma:contentTypeID="0x010100E301ABA043B4B240A1DC3A308F1F012000816246AFE578B0458E5BA88C6FA35336" ma:contentTypeVersion="13" ma:contentTypeDescription="Create a new document." ma:contentTypeScope="" ma:versionID="34203683de345e77e6b476d5f72bcd10">
  <xsd:schema xmlns:xsd="http://www.w3.org/2001/XMLSchema" xmlns:xs="http://www.w3.org/2001/XMLSchema" xmlns:p="http://schemas.microsoft.com/office/2006/metadata/properties" xmlns:ns2="5849e390-3ec1-402e-9240-a3e34b85f545" xmlns:ns3="9953576d-419c-4c5a-a36c-6e63f34b95e7" targetNamespace="http://schemas.microsoft.com/office/2006/metadata/properties" ma:root="true" ma:fieldsID="cf1abc673cea2eef1499b7a3c7adb177" ns2:_="" ns3:_="">
    <xsd:import namespace="5849e390-3ec1-402e-9240-a3e34b85f545"/>
    <xsd:import namespace="9953576d-419c-4c5a-a36c-6e63f34b95e7"/>
    <xsd:element name="properties">
      <xsd:complexType>
        <xsd:sequence>
          <xsd:element name="documentManagement">
            <xsd:complexType>
              <xsd:all>
                <xsd:element ref="ns2:h13ce263e7de44f8b22faf142f91590e" minOccurs="0"/>
                <xsd:element ref="ns3:TaxCatchAll" minOccurs="0"/>
                <xsd:element ref="ns3:TaxCatchAllLabel" minOccurs="0"/>
                <xsd:element ref="ns2:f6dd6c54c4ea48f7b0ab5bdc5da524c9" minOccurs="0"/>
                <xsd:element ref="ns2:ibcc2dd3f7fa43639dc0e22f7300983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849e390-3ec1-402e-9240-a3e34b85f545" elementFormDefault="qualified">
    <xsd:import namespace="http://schemas.microsoft.com/office/2006/documentManagement/types"/>
    <xsd:import namespace="http://schemas.microsoft.com/office/infopath/2007/PartnerControls"/>
    <xsd:element name="h13ce263e7de44f8b22faf142f91590e" ma:index="8" nillable="true" ma:taxonomy="true" ma:internalName="h13ce263e7de44f8b22faf142f91590e" ma:taxonomyFieldName="Function" ma:displayName="Function" ma:readOnly="false" ma:default="" ma:fieldId="{113ce263-e7de-44f8-b22f-af142f91590e}" ma:sspId="70d6af5e-d018-4566-81cb-bde2c61e1864" ma:termSetId="37e3c5b8-748f-48ce-987b-ce64a3ccd682" ma:anchorId="00000000-0000-0000-0000-000000000000" ma:open="false" ma:isKeyword="false">
      <xsd:complexType>
        <xsd:sequence>
          <xsd:element ref="pc:Terms" minOccurs="0" maxOccurs="1"/>
        </xsd:sequence>
      </xsd:complexType>
    </xsd:element>
    <xsd:element name="f6dd6c54c4ea48f7b0ab5bdc5da524c9" ma:index="12" nillable="true" ma:taxonomy="true" ma:internalName="f6dd6c54c4ea48f7b0ab5bdc5da524c9" ma:taxonomyFieldName="Activity" ma:displayName="Activity" ma:default="" ma:fieldId="{f6dd6c54-c4ea-48f7-b0ab-5bdc5da524c9}" ma:sspId="70d6af5e-d018-4566-81cb-bde2c61e1864" ma:termSetId="6ad65f11-58a9-4890-a0d3-7c9c54c0c59c" ma:anchorId="00000000-0000-0000-0000-000000000000" ma:open="false" ma:isKeyword="false">
      <xsd:complexType>
        <xsd:sequence>
          <xsd:element ref="pc:Terms" minOccurs="0" maxOccurs="1"/>
        </xsd:sequence>
      </xsd:complexType>
    </xsd:element>
    <xsd:element name="ibcc2dd3f7fa43639dc0e22f7300983e" ma:index="14" nillable="true" ma:taxonomy="true" ma:internalName="ibcc2dd3f7fa43639dc0e22f7300983e" ma:taxonomyFieldName="Transaction" ma:displayName="Transaction" ma:default="" ma:fieldId="{2bcc2dd3-f7fa-4363-9dc0-e22f7300983e}" ma:taxonomyMulti="true" ma:sspId="70d6af5e-d018-4566-81cb-bde2c61e1864" ma:termSetId="ccae6d33-676c-462a-831e-38be65c56c15"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953576d-419c-4c5a-a36c-6e63f34b95e7" elementFormDefault="qualified">
    <xsd:import namespace="http://schemas.microsoft.com/office/2006/documentManagement/types"/>
    <xsd:import namespace="http://schemas.microsoft.com/office/infopath/2007/PartnerControls"/>
    <xsd:element name="TaxCatchAll" ma:index="9" nillable="true" ma:displayName="Taxonomy Catch All Column" ma:hidden="true" ma:list="{4acc391b-dfa4-46b3-897c-31449a5932b8}" ma:internalName="TaxCatchAll" ma:showField="CatchAllData" ma:web="9953576d-419c-4c5a-a36c-6e63f34b95e7">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4acc391b-dfa4-46b3-897c-31449a5932b8}" ma:internalName="TaxCatchAllLabel" ma:readOnly="true" ma:showField="CatchAllDataLabel" ma:web="9953576d-419c-4c5a-a36c-6e63f34b95e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8B6942C-8336-4CB9-8123-E5AEE13147E2}">
  <ds:schemaRefs>
    <ds:schemaRef ds:uri="http://purl.org/dc/elements/1.1/"/>
    <ds:schemaRef ds:uri="http://schemas.microsoft.com/office/2006/metadata/properties"/>
    <ds:schemaRef ds:uri="http://schemas.microsoft.com/office/infopath/2007/PartnerControls"/>
    <ds:schemaRef ds:uri="http://purl.org/dc/terms/"/>
    <ds:schemaRef ds:uri="http://schemas.openxmlformats.org/package/2006/metadata/core-properties"/>
    <ds:schemaRef ds:uri="http://schemas.microsoft.com/office/2006/documentManagement/types"/>
    <ds:schemaRef ds:uri="9953576d-419c-4c5a-a36c-6e63f34b95e7"/>
    <ds:schemaRef ds:uri="5849e390-3ec1-402e-9240-a3e34b85f545"/>
    <ds:schemaRef ds:uri="http://www.w3.org/XML/1998/namespace"/>
    <ds:schemaRef ds:uri="http://purl.org/dc/dcmitype/"/>
  </ds:schemaRefs>
</ds:datastoreItem>
</file>

<file path=customXml/itemProps2.xml><?xml version="1.0" encoding="utf-8"?>
<ds:datastoreItem xmlns:ds="http://schemas.openxmlformats.org/officeDocument/2006/customXml" ds:itemID="{885EB004-E16A-421E-9FB9-48279F9901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849e390-3ec1-402e-9240-a3e34b85f545"/>
    <ds:schemaRef ds:uri="9953576d-419c-4c5a-a36c-6e63f34b95e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D66F722-B476-4FA0-9DF0-F299A5111B9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1544</TotalTime>
  <Words>722</Words>
  <Application>Microsoft Office PowerPoint</Application>
  <PresentationFormat>Custom</PresentationFormat>
  <Paragraphs>41</Paragraphs>
  <Slides>5</Slides>
  <Notes>5</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5</vt:i4>
      </vt:variant>
    </vt:vector>
  </HeadingPairs>
  <TitlesOfParts>
    <vt:vector size="13" baseType="lpstr">
      <vt:lpstr>-apple-system</vt:lpstr>
      <vt:lpstr>Arial</vt:lpstr>
      <vt:lpstr>Calibri</vt:lpstr>
      <vt:lpstr>Roboto</vt:lpstr>
      <vt:lpstr>Verdana</vt:lpstr>
      <vt:lpstr>1_Custom Design</vt:lpstr>
      <vt:lpstr>2_Custom Design</vt:lpstr>
      <vt:lpstr>Blank Design</vt:lpstr>
      <vt:lpstr>PowerPoint Presentation</vt:lpstr>
      <vt:lpstr>PowerPoint Presentation</vt:lpstr>
      <vt:lpstr>PowerPoint Presentation</vt:lpstr>
      <vt:lpstr>PowerPoint Presentation</vt:lpstr>
      <vt:lpstr>PowerPoint Presentation</vt:lpstr>
    </vt:vector>
  </TitlesOfParts>
  <Company>Cornwall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Taylor Dave</dc:creator>
  <cp:lastModifiedBy>Anthony Ball</cp:lastModifiedBy>
  <cp:revision>56</cp:revision>
  <cp:lastPrinted>2023-06-28T10:52:18Z</cp:lastPrinted>
  <dcterms:created xsi:type="dcterms:W3CDTF">2018-09-21T12:49:40Z</dcterms:created>
  <dcterms:modified xsi:type="dcterms:W3CDTF">2023-09-27T11:34:22Z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0x010100E301ABA043B4B240A1DC3A308F1F012000816246AFE578B0458E5BA88C6FA35336</vt:lpwstr>
  </property>
  <property fmtid="{D5CDD505-2E9C-101B-9397-08002B2CF9AE}" pid="3" name="Order">
    <vt:r8>100</vt:r8>
  </property>
  <property fmtid="{D5CDD505-2E9C-101B-9397-08002B2CF9AE}" pid="4" name="Function">
    <vt:lpwstr>1;#Public Health|1f75ef7c-d0eb-4299-b907-dc10e068b16b</vt:lpwstr>
  </property>
  <property fmtid="{D5CDD505-2E9C-101B-9397-08002B2CF9AE}" pid="5" name="Activity">
    <vt:lpwstr>9;#Health and Wellbeing Strategy|79579da8-8297-4304-8e9e-e9efc30eb36b</vt:lpwstr>
  </property>
  <property fmtid="{D5CDD505-2E9C-101B-9397-08002B2CF9AE}" pid="6" name="Transaction">
    <vt:lpwstr/>
  </property>
  <property fmtid="{D5CDD505-2E9C-101B-9397-08002B2CF9AE}" pid="7" name="MediaServiceImageTags">
    <vt:lpwstr/>
  </property>
  <property fmtid="{D5CDD505-2E9C-101B-9397-08002B2CF9AE}" pid="8" name="lcf76f155ced4ddcb4097134ff3c332f">
    <vt:lpwstr/>
  </property>
  <property fmtid="{D5CDD505-2E9C-101B-9397-08002B2CF9AE}" pid="9" name="_ExtendedDescription">
    <vt:lpwstr/>
  </property>
  <property fmtid="{D5CDD505-2E9C-101B-9397-08002B2CF9AE}" pid="10" name="SharedWithUsers">
    <vt:lpwstr>241;#Marc Neeld;#8448;#Natalie Woodd;#8442;#Hope Hughes;#6054;#Amy Glover;#265;#Matt Sharp;#8276;#Louise Argent;#893;#Vanessa Bailey;#6276;#Aisling Algeo;#39;#Mary Dawe;#8438;#Gill Meddows-Taylor;#41;#Paula Chappell;#6046;#Christopher Cleator;#232;#Alison Wills;#188;#Rachel Wigglesworth;#26;#Ellie Trebilcock;#263;#Michael Priestley;#222;#Whitney Curry;#42;#Michael Sweeney;#247;#Lucy Walsh;#8402;#Emily Taylor;#387;#Zoe Chapman;#4829;#Rachel Garmory;#383;#Kamal Patel;#27;#Verity Bradshaw;#244;#Suzie Laud;#128;#Rosalind Meagor;#131;#Fay Colloff;#15;#Eunan O'Neill;#19;#Shelley Jamieson;#212;#Ruth Goldstein;#226;#Emma McMaster;#255;#Kellie Budge;#229;#Dulcie McBride;#7009;#Nick Shaw;#1371;#Gwyn Williams;#14;#Rebecca Cohen;#8264;#Steve Creswell;#206;#Karina Wilson;#256;#Elishia Moon;#227;#Natasha Howard;#1485;#Helen Kneale;#132;#Anthony Ball;#578;#Greg Puttock;#225;#Caroline Court;#230;#Lee Evans;#209;#Gareth Walsh;#210;#Brian ONeill;#259;#Jeanette Duncan (Public Health);#231;#Richard Sharpe;#369;#Laura Kennell</vt:lpwstr>
  </property>
  <property fmtid="{D5CDD505-2E9C-101B-9397-08002B2CF9AE}" pid="11" name="MSIP_Label_65bade86-969a-4cfc-8d70-99d1f0adeaba_Enabled">
    <vt:lpwstr>true</vt:lpwstr>
  </property>
  <property fmtid="{D5CDD505-2E9C-101B-9397-08002B2CF9AE}" pid="12" name="MSIP_Label_65bade86-969a-4cfc-8d70-99d1f0adeaba_SetDate">
    <vt:lpwstr>2023-09-26T11:28:49Z</vt:lpwstr>
  </property>
  <property fmtid="{D5CDD505-2E9C-101B-9397-08002B2CF9AE}" pid="13" name="MSIP_Label_65bade86-969a-4cfc-8d70-99d1f0adeaba_Method">
    <vt:lpwstr>Standard</vt:lpwstr>
  </property>
  <property fmtid="{D5CDD505-2E9C-101B-9397-08002B2CF9AE}" pid="14" name="MSIP_Label_65bade86-969a-4cfc-8d70-99d1f0adeaba_Name">
    <vt:lpwstr>65bade86-969a-4cfc-8d70-99d1f0adeaba</vt:lpwstr>
  </property>
  <property fmtid="{D5CDD505-2E9C-101B-9397-08002B2CF9AE}" pid="15" name="MSIP_Label_65bade86-969a-4cfc-8d70-99d1f0adeaba_SiteId">
    <vt:lpwstr>efaa16aa-d1de-4d58-ba2e-2833fdfdd29f</vt:lpwstr>
  </property>
  <property fmtid="{D5CDD505-2E9C-101B-9397-08002B2CF9AE}" pid="16" name="MSIP_Label_65bade86-969a-4cfc-8d70-99d1f0adeaba_ActionId">
    <vt:lpwstr>61ea2bf5-4ca0-407d-97a9-1fa4778b75e4</vt:lpwstr>
  </property>
  <property fmtid="{D5CDD505-2E9C-101B-9397-08002B2CF9AE}" pid="17" name="MSIP_Label_65bade86-969a-4cfc-8d70-99d1f0adeaba_ContentBits">
    <vt:lpwstr>1</vt:lpwstr>
  </property>
</Properties>
</file>